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  <p:sldId id="261" r:id="rId6"/>
    <p:sldId id="258" r:id="rId7"/>
    <p:sldId id="263" r:id="rId8"/>
    <p:sldId id="264" r:id="rId9"/>
    <p:sldId id="262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50DCA-907A-4790-8EF7-08C11BB670A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BA59694-2018-4E07-83F6-C2898BB5FAF8}">
      <dgm:prSet/>
      <dgm:spPr/>
      <dgm:t>
        <a:bodyPr/>
        <a:lstStyle/>
        <a:p>
          <a:pPr rtl="0"/>
          <a:r>
            <a:rPr lang="es-CL" b="1" dirty="0" smtClean="0">
              <a:solidFill>
                <a:schemeClr val="tx1"/>
              </a:solidFill>
            </a:rPr>
            <a:t>COMGES 4</a:t>
          </a:r>
          <a:r>
            <a:rPr lang="es-CL" dirty="0" smtClean="0">
              <a:solidFill>
                <a:schemeClr val="tx1"/>
              </a:solidFill>
            </a:rPr>
            <a:t/>
          </a:r>
          <a:br>
            <a:rPr lang="es-CL" dirty="0" smtClean="0">
              <a:solidFill>
                <a:schemeClr val="tx1"/>
              </a:solidFill>
            </a:rPr>
          </a:br>
          <a:r>
            <a:rPr lang="es-CL" b="1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dirty="0" smtClean="0"/>
            <a:t/>
          </a:r>
          <a:br>
            <a:rPr lang="es-CL" dirty="0" smtClean="0"/>
          </a:br>
          <a:endParaRPr lang="es-CL" dirty="0"/>
        </a:p>
      </dgm:t>
    </dgm:pt>
    <dgm:pt modelId="{9562C1E8-A02D-439E-B685-4751A58FB0C6}" type="parTrans" cxnId="{329C2AA5-7287-447F-B4D3-27F1BA6BCCAE}">
      <dgm:prSet/>
      <dgm:spPr/>
      <dgm:t>
        <a:bodyPr/>
        <a:lstStyle/>
        <a:p>
          <a:endParaRPr lang="es-CL"/>
        </a:p>
      </dgm:t>
    </dgm:pt>
    <dgm:pt modelId="{132B4276-A3F9-4B85-8623-6B50BD0B6170}" type="sibTrans" cxnId="{329C2AA5-7287-447F-B4D3-27F1BA6BCCAE}">
      <dgm:prSet/>
      <dgm:spPr/>
      <dgm:t>
        <a:bodyPr/>
        <a:lstStyle/>
        <a:p>
          <a:endParaRPr lang="es-CL"/>
        </a:p>
      </dgm:t>
    </dgm:pt>
    <dgm:pt modelId="{26ED95FD-F89A-403A-94D6-2A6B1A58E5B9}" type="pres">
      <dgm:prSet presAssocID="{5CB50DCA-907A-4790-8EF7-08C11BB67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400AF16-A831-4609-849C-911E8E2FCFBE}" type="pres">
      <dgm:prSet presAssocID="{2BA59694-2018-4E07-83F6-C2898BB5FAF8}" presName="linNode" presStyleCnt="0"/>
      <dgm:spPr/>
    </dgm:pt>
    <dgm:pt modelId="{81EDEEE8-C7DE-438B-97D0-7BE63FDB65ED}" type="pres">
      <dgm:prSet presAssocID="{2BA59694-2018-4E07-83F6-C2898BB5FAF8}" presName="parentText" presStyleLbl="node1" presStyleIdx="0" presStyleCnt="1" custScaleX="16967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04271BE-9649-446E-B10D-4BB985384D0A}" type="presOf" srcId="{5CB50DCA-907A-4790-8EF7-08C11BB670AA}" destId="{26ED95FD-F89A-403A-94D6-2A6B1A58E5B9}" srcOrd="0" destOrd="0" presId="urn:microsoft.com/office/officeart/2005/8/layout/vList5"/>
    <dgm:cxn modelId="{C539EF16-14F6-45B4-AE78-E50BEC12B182}" type="presOf" srcId="{2BA59694-2018-4E07-83F6-C2898BB5FAF8}" destId="{81EDEEE8-C7DE-438B-97D0-7BE63FDB65ED}" srcOrd="0" destOrd="0" presId="urn:microsoft.com/office/officeart/2005/8/layout/vList5"/>
    <dgm:cxn modelId="{329C2AA5-7287-447F-B4D3-27F1BA6BCCAE}" srcId="{5CB50DCA-907A-4790-8EF7-08C11BB670AA}" destId="{2BA59694-2018-4E07-83F6-C2898BB5FAF8}" srcOrd="0" destOrd="0" parTransId="{9562C1E8-A02D-439E-B685-4751A58FB0C6}" sibTransId="{132B4276-A3F9-4B85-8623-6B50BD0B6170}"/>
    <dgm:cxn modelId="{6AA13E06-E4B8-421A-8373-039FA5981F6C}" type="presParOf" srcId="{26ED95FD-F89A-403A-94D6-2A6B1A58E5B9}" destId="{2400AF16-A831-4609-849C-911E8E2FCFBE}" srcOrd="0" destOrd="0" presId="urn:microsoft.com/office/officeart/2005/8/layout/vList5"/>
    <dgm:cxn modelId="{FE596B1E-3D9A-494F-A526-C29947DD7397}" type="presParOf" srcId="{2400AF16-A831-4609-849C-911E8E2FCFBE}" destId="{81EDEEE8-C7DE-438B-97D0-7BE63FDB65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B50DCA-907A-4790-8EF7-08C11BB670A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BA59694-2018-4E07-83F6-C2898BB5FAF8}">
      <dgm:prSet/>
      <dgm:spPr/>
      <dgm:t>
        <a:bodyPr/>
        <a:lstStyle/>
        <a:p>
          <a:pPr rtl="0"/>
          <a:r>
            <a:rPr lang="es-CL" b="1" dirty="0" smtClean="0">
              <a:solidFill>
                <a:schemeClr val="tx1"/>
              </a:solidFill>
            </a:rPr>
            <a:t>COMGES 4</a:t>
          </a:r>
          <a:r>
            <a:rPr lang="es-CL" dirty="0" smtClean="0">
              <a:solidFill>
                <a:schemeClr val="tx1"/>
              </a:solidFill>
            </a:rPr>
            <a:t/>
          </a:r>
          <a:br>
            <a:rPr lang="es-CL" dirty="0" smtClean="0">
              <a:solidFill>
                <a:schemeClr val="tx1"/>
              </a:solidFill>
            </a:rPr>
          </a:br>
          <a:r>
            <a:rPr lang="es-CL" b="1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dirty="0" smtClean="0"/>
            <a:t/>
          </a:r>
          <a:br>
            <a:rPr lang="es-CL" dirty="0" smtClean="0"/>
          </a:br>
          <a:endParaRPr lang="es-CL" dirty="0"/>
        </a:p>
      </dgm:t>
    </dgm:pt>
    <dgm:pt modelId="{9562C1E8-A02D-439E-B685-4751A58FB0C6}" type="parTrans" cxnId="{329C2AA5-7287-447F-B4D3-27F1BA6BCCAE}">
      <dgm:prSet/>
      <dgm:spPr/>
      <dgm:t>
        <a:bodyPr/>
        <a:lstStyle/>
        <a:p>
          <a:endParaRPr lang="es-CL"/>
        </a:p>
      </dgm:t>
    </dgm:pt>
    <dgm:pt modelId="{132B4276-A3F9-4B85-8623-6B50BD0B6170}" type="sibTrans" cxnId="{329C2AA5-7287-447F-B4D3-27F1BA6BCCAE}">
      <dgm:prSet/>
      <dgm:spPr/>
      <dgm:t>
        <a:bodyPr/>
        <a:lstStyle/>
        <a:p>
          <a:endParaRPr lang="es-CL"/>
        </a:p>
      </dgm:t>
    </dgm:pt>
    <dgm:pt modelId="{26ED95FD-F89A-403A-94D6-2A6B1A58E5B9}" type="pres">
      <dgm:prSet presAssocID="{5CB50DCA-907A-4790-8EF7-08C11BB67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400AF16-A831-4609-849C-911E8E2FCFBE}" type="pres">
      <dgm:prSet presAssocID="{2BA59694-2018-4E07-83F6-C2898BB5FAF8}" presName="linNode" presStyleCnt="0"/>
      <dgm:spPr/>
    </dgm:pt>
    <dgm:pt modelId="{81EDEEE8-C7DE-438B-97D0-7BE63FDB65ED}" type="pres">
      <dgm:prSet presAssocID="{2BA59694-2018-4E07-83F6-C2898BB5FAF8}" presName="parentText" presStyleLbl="node1" presStyleIdx="0" presStyleCnt="1" custScaleX="16967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29C2AA5-7287-447F-B4D3-27F1BA6BCCAE}" srcId="{5CB50DCA-907A-4790-8EF7-08C11BB670AA}" destId="{2BA59694-2018-4E07-83F6-C2898BB5FAF8}" srcOrd="0" destOrd="0" parTransId="{9562C1E8-A02D-439E-B685-4751A58FB0C6}" sibTransId="{132B4276-A3F9-4B85-8623-6B50BD0B6170}"/>
    <dgm:cxn modelId="{12D1154E-4F37-47BB-8CF2-1176C2F23208}" type="presOf" srcId="{2BA59694-2018-4E07-83F6-C2898BB5FAF8}" destId="{81EDEEE8-C7DE-438B-97D0-7BE63FDB65ED}" srcOrd="0" destOrd="0" presId="urn:microsoft.com/office/officeart/2005/8/layout/vList5"/>
    <dgm:cxn modelId="{03E79921-29B6-4531-AA56-FBE2227C48AF}" type="presOf" srcId="{5CB50DCA-907A-4790-8EF7-08C11BB670AA}" destId="{26ED95FD-F89A-403A-94D6-2A6B1A58E5B9}" srcOrd="0" destOrd="0" presId="urn:microsoft.com/office/officeart/2005/8/layout/vList5"/>
    <dgm:cxn modelId="{83BBFC33-0AE8-4F46-A779-E15644FF539E}" type="presParOf" srcId="{26ED95FD-F89A-403A-94D6-2A6B1A58E5B9}" destId="{2400AF16-A831-4609-849C-911E8E2FCFBE}" srcOrd="0" destOrd="0" presId="urn:microsoft.com/office/officeart/2005/8/layout/vList5"/>
    <dgm:cxn modelId="{ACEBC6D2-D6FE-4187-878B-F243D0A76628}" type="presParOf" srcId="{2400AF16-A831-4609-849C-911E8E2FCFBE}" destId="{81EDEEE8-C7DE-438B-97D0-7BE63FDB65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CL"/>
        </a:p>
      </dgm:t>
    </dgm:pt>
    <dgm:pt modelId="{898BD753-4D93-4DEC-805D-05515DDE0BFB}">
      <dgm:prSet custT="1"/>
      <dgm:spPr/>
      <dgm:t>
        <a:bodyPr/>
        <a:lstStyle/>
        <a:p>
          <a:pPr rtl="0"/>
          <a:r>
            <a:rPr lang="es-CL" sz="1700" b="1" dirty="0" smtClean="0"/>
            <a:t>4.2 </a:t>
          </a:r>
          <a:endParaRPr lang="es-CL" sz="1700" dirty="0" smtClean="0"/>
        </a:p>
        <a:p>
          <a:r>
            <a:rPr lang="es-CL" sz="1800" b="1" dirty="0" smtClean="0"/>
            <a:t>Porcentaje de casos egresados de la Lista de Espera de consultas nuevas de especialidades médicas con destino Nivel de Especialidad, según meta calculada para cada Servicio de Salud. </a:t>
          </a:r>
          <a:endParaRPr lang="es-CL" sz="1800" dirty="0" smtClean="0"/>
        </a:p>
        <a:p>
          <a:pPr rtl="0"/>
          <a:endParaRPr lang="es-CL" sz="1700" dirty="0"/>
        </a:p>
      </dgm:t>
    </dgm:pt>
    <dgm:pt modelId="{DE5368B1-72CF-408D-A927-226B298C8D42}" type="parTrans" cxnId="{A8674C27-43FC-47D8-892A-273B334F7F09}">
      <dgm:prSet/>
      <dgm:spPr/>
      <dgm:t>
        <a:bodyPr/>
        <a:lstStyle/>
        <a:p>
          <a:endParaRPr lang="es-CL"/>
        </a:p>
      </dgm:t>
    </dgm:pt>
    <dgm:pt modelId="{56DA060F-91CD-426F-9337-C35B1A2259E2}" type="sibTrans" cxnId="{A8674C27-43FC-47D8-892A-273B334F7F09}">
      <dgm:prSet/>
      <dgm:spPr/>
      <dgm:t>
        <a:bodyPr/>
        <a:lstStyle/>
        <a:p>
          <a:endParaRPr lang="es-CL"/>
        </a:p>
      </dgm:t>
    </dgm:pt>
    <dgm:pt modelId="{7B4BC29C-6E68-437B-A277-29B7F956FAEA}">
      <dgm:prSet custT="1"/>
      <dgm:spPr/>
      <dgm:t>
        <a:bodyPr/>
        <a:lstStyle/>
        <a:p>
          <a:pPr algn="ctr" rtl="0"/>
          <a:r>
            <a:rPr lang="es-CL" sz="2000" b="1" dirty="0" smtClean="0"/>
            <a:t>Indicador afectado por Pandemia, se evaluara de manera ajustada según metas y cálculo del 2 corte</a:t>
          </a:r>
          <a:endParaRPr lang="es-CL" sz="2000" dirty="0"/>
        </a:p>
      </dgm:t>
    </dgm:pt>
    <dgm:pt modelId="{26FDDEA8-9450-4519-9502-01E2E9150377}" type="parTrans" cxnId="{6A56A08D-A924-4E4D-BDC3-DC806A54B3AD}">
      <dgm:prSet/>
      <dgm:spPr/>
      <dgm:t>
        <a:bodyPr/>
        <a:lstStyle/>
        <a:p>
          <a:endParaRPr lang="es-CL"/>
        </a:p>
      </dgm:t>
    </dgm:pt>
    <dgm:pt modelId="{4833B8E6-2B0E-4286-AD8D-90BA32610C03}" type="sibTrans" cxnId="{6A56A08D-A924-4E4D-BDC3-DC806A54B3AD}">
      <dgm:prSet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2643AC8-4392-40B9-BF76-20532715CD97}" type="pres">
      <dgm:prSet presAssocID="{898BD753-4D93-4DEC-805D-05515DDE0B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E7AE07-27A7-48D9-9FCF-A2E09F7B741B}" type="pres">
      <dgm:prSet presAssocID="{56DA060F-91CD-426F-9337-C35B1A2259E2}" presName="spacer" presStyleCnt="0"/>
      <dgm:spPr/>
    </dgm:pt>
    <dgm:pt modelId="{307B6557-7B7A-474F-812A-D82132C07508}" type="pres">
      <dgm:prSet presAssocID="{7B4BC29C-6E68-437B-A277-29B7F956FA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A0DA628-78DB-4E7B-AB33-0D4903544A88}" type="presOf" srcId="{E31262E5-A6FB-462C-AEAB-D1EFF3FA8BA3}" destId="{209BB580-019E-4CB3-82AA-5159C4D1DAF8}" srcOrd="0" destOrd="0" presId="urn:microsoft.com/office/officeart/2005/8/layout/vList2"/>
    <dgm:cxn modelId="{6A56A08D-A924-4E4D-BDC3-DC806A54B3AD}" srcId="{E31262E5-A6FB-462C-AEAB-D1EFF3FA8BA3}" destId="{7B4BC29C-6E68-437B-A277-29B7F956FAEA}" srcOrd="1" destOrd="0" parTransId="{26FDDEA8-9450-4519-9502-01E2E9150377}" sibTransId="{4833B8E6-2B0E-4286-AD8D-90BA32610C03}"/>
    <dgm:cxn modelId="{A8674C27-43FC-47D8-892A-273B334F7F09}" srcId="{E31262E5-A6FB-462C-AEAB-D1EFF3FA8BA3}" destId="{898BD753-4D93-4DEC-805D-05515DDE0BFB}" srcOrd="0" destOrd="0" parTransId="{DE5368B1-72CF-408D-A927-226B298C8D42}" sibTransId="{56DA060F-91CD-426F-9337-C35B1A2259E2}"/>
    <dgm:cxn modelId="{42A017FD-0CBC-4664-9D94-C692F570C123}" type="presOf" srcId="{7B4BC29C-6E68-437B-A277-29B7F956FAEA}" destId="{307B6557-7B7A-474F-812A-D82132C07508}" srcOrd="0" destOrd="0" presId="urn:microsoft.com/office/officeart/2005/8/layout/vList2"/>
    <dgm:cxn modelId="{270F04D7-B778-4F47-B76A-99D1A682D07B}" type="presOf" srcId="{898BD753-4D93-4DEC-805D-05515DDE0BFB}" destId="{72643AC8-4392-40B9-BF76-20532715CD97}" srcOrd="0" destOrd="0" presId="urn:microsoft.com/office/officeart/2005/8/layout/vList2"/>
    <dgm:cxn modelId="{94ADA6CA-5413-4DDB-8B9A-8BF1A10D9BCE}" type="presParOf" srcId="{209BB580-019E-4CB3-82AA-5159C4D1DAF8}" destId="{72643AC8-4392-40B9-BF76-20532715CD97}" srcOrd="0" destOrd="0" presId="urn:microsoft.com/office/officeart/2005/8/layout/vList2"/>
    <dgm:cxn modelId="{206A2C93-4139-47F0-B6E1-FFF3F23DD19B}" type="presParOf" srcId="{209BB580-019E-4CB3-82AA-5159C4D1DAF8}" destId="{45E7AE07-27A7-48D9-9FCF-A2E09F7B741B}" srcOrd="1" destOrd="0" presId="urn:microsoft.com/office/officeart/2005/8/layout/vList2"/>
    <dgm:cxn modelId="{52C0C222-3F98-4A04-A343-A08AB88434BA}" type="presParOf" srcId="{209BB580-019E-4CB3-82AA-5159C4D1DAF8}" destId="{307B6557-7B7A-474F-812A-D82132C07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F8DAED-8D01-45CF-BB55-5550AD63011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L"/>
        </a:p>
      </dgm:t>
    </dgm:pt>
    <dgm:pt modelId="{8497DCAF-40C5-4066-A59E-5A5F679F7350}">
      <dgm:prSet/>
      <dgm:spPr/>
      <dgm:t>
        <a:bodyPr/>
        <a:lstStyle/>
        <a:p>
          <a:pPr rtl="0"/>
          <a:r>
            <a:rPr lang="es-CL" dirty="0" smtClean="0"/>
            <a:t>4.2.</a:t>
          </a:r>
        </a:p>
        <a:p>
          <a:pPr rtl="0"/>
          <a:r>
            <a:rPr lang="es-CL" dirty="0" smtClean="0"/>
            <a:t/>
          </a:r>
          <a:br>
            <a:rPr lang="es-CL" dirty="0" smtClean="0"/>
          </a:br>
          <a:r>
            <a:rPr lang="es-CL" dirty="0" smtClean="0"/>
            <a:t>1.Resolución del </a:t>
          </a:r>
          <a:r>
            <a:rPr lang="es-CL" b="1" dirty="0" smtClean="0"/>
            <a:t>45% </a:t>
          </a:r>
          <a:r>
            <a:rPr lang="es-CL" dirty="0" smtClean="0"/>
            <a:t>de su universo total según la meta definida para SS</a:t>
          </a:r>
          <a:endParaRPr lang="es-CL" dirty="0"/>
        </a:p>
      </dgm:t>
    </dgm:pt>
    <dgm:pt modelId="{251017E1-B986-4499-A86E-2C19DF318AE4}" type="parTrans" cxnId="{2F452E77-5277-4BCF-8A70-C0DA1D517B80}">
      <dgm:prSet/>
      <dgm:spPr/>
      <dgm:t>
        <a:bodyPr/>
        <a:lstStyle/>
        <a:p>
          <a:endParaRPr lang="es-CL"/>
        </a:p>
      </dgm:t>
    </dgm:pt>
    <dgm:pt modelId="{155908D0-6386-41F0-9C79-DBC6156BB39A}" type="sibTrans" cxnId="{2F452E77-5277-4BCF-8A70-C0DA1D517B80}">
      <dgm:prSet/>
      <dgm:spPr/>
      <dgm:t>
        <a:bodyPr/>
        <a:lstStyle/>
        <a:p>
          <a:endParaRPr lang="es-CL"/>
        </a:p>
      </dgm:t>
    </dgm:pt>
    <dgm:pt modelId="{23F8C618-F367-44D6-9E90-0BB50AE2742E}" type="pres">
      <dgm:prSet presAssocID="{A1F8DAED-8D01-45CF-BB55-5550AD6301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A08CB01-DA28-4423-983C-F68E7AE6663C}" type="pres">
      <dgm:prSet presAssocID="{8497DCAF-40C5-4066-A59E-5A5F679F73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038C0AD-5283-4860-B826-CB85BEBB9F3A}" type="presOf" srcId="{A1F8DAED-8D01-45CF-BB55-5550AD630115}" destId="{23F8C618-F367-44D6-9E90-0BB50AE2742E}" srcOrd="0" destOrd="0" presId="urn:microsoft.com/office/officeart/2005/8/layout/vList2"/>
    <dgm:cxn modelId="{C11E1B92-6DAD-40B6-8075-04F0AE0103E5}" type="presOf" srcId="{8497DCAF-40C5-4066-A59E-5A5F679F7350}" destId="{7A08CB01-DA28-4423-983C-F68E7AE6663C}" srcOrd="0" destOrd="0" presId="urn:microsoft.com/office/officeart/2005/8/layout/vList2"/>
    <dgm:cxn modelId="{2F452E77-5277-4BCF-8A70-C0DA1D517B80}" srcId="{A1F8DAED-8D01-45CF-BB55-5550AD630115}" destId="{8497DCAF-40C5-4066-A59E-5A5F679F7350}" srcOrd="0" destOrd="0" parTransId="{251017E1-B986-4499-A86E-2C19DF318AE4}" sibTransId="{155908D0-6386-41F0-9C79-DBC6156BB39A}"/>
    <dgm:cxn modelId="{6DB9DF88-47C0-4357-9EC3-0E9C40C28EC8}" type="presParOf" srcId="{23F8C618-F367-44D6-9E90-0BB50AE2742E}" destId="{7A08CB01-DA28-4423-983C-F68E7AE666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3DFEE46-96AF-416C-92F7-EF71D6AB27B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CL"/>
        </a:p>
      </dgm:t>
    </dgm:pt>
    <dgm:pt modelId="{DAA76705-5563-40CA-AB4A-A35349A83B5F}">
      <dgm:prSet/>
      <dgm:spPr/>
      <dgm:t>
        <a:bodyPr/>
        <a:lstStyle/>
        <a:p>
          <a:pPr rtl="0"/>
          <a:r>
            <a:rPr lang="es-ES" b="1" smtClean="0"/>
            <a:t>100% = 7616 casos a resolver</a:t>
          </a:r>
          <a:endParaRPr lang="es-CL"/>
        </a:p>
      </dgm:t>
    </dgm:pt>
    <dgm:pt modelId="{706D0C16-2463-4294-B48A-ECE53561B4B9}" type="parTrans" cxnId="{4A84E44A-6DCA-4D2E-8242-6D7D0D40EAD7}">
      <dgm:prSet/>
      <dgm:spPr/>
      <dgm:t>
        <a:bodyPr/>
        <a:lstStyle/>
        <a:p>
          <a:endParaRPr lang="es-CL"/>
        </a:p>
      </dgm:t>
    </dgm:pt>
    <dgm:pt modelId="{FC9E4635-06D3-4CCF-9069-97764F7AA19A}" type="sibTrans" cxnId="{4A84E44A-6DCA-4D2E-8242-6D7D0D40EAD7}">
      <dgm:prSet/>
      <dgm:spPr/>
      <dgm:t>
        <a:bodyPr/>
        <a:lstStyle/>
        <a:p>
          <a:endParaRPr lang="es-CL"/>
        </a:p>
      </dgm:t>
    </dgm:pt>
    <dgm:pt modelId="{63090A68-811F-4D8E-9880-D4257BB38E0C}">
      <dgm:prSet/>
      <dgm:spPr/>
      <dgm:t>
        <a:bodyPr/>
        <a:lstStyle/>
        <a:p>
          <a:pPr rtl="0"/>
          <a:r>
            <a:rPr lang="es-ES" b="1" smtClean="0"/>
            <a:t>45% = 3427 casos (para resolver al corte)</a:t>
          </a:r>
          <a:endParaRPr lang="es-CL"/>
        </a:p>
      </dgm:t>
    </dgm:pt>
    <dgm:pt modelId="{00CF3EC4-5210-4D06-A2F1-A2E39C157E03}" type="parTrans" cxnId="{886DC2BD-10AC-4614-B7B9-4044F5592F67}">
      <dgm:prSet/>
      <dgm:spPr/>
      <dgm:t>
        <a:bodyPr/>
        <a:lstStyle/>
        <a:p>
          <a:endParaRPr lang="es-CL"/>
        </a:p>
      </dgm:t>
    </dgm:pt>
    <dgm:pt modelId="{513DDC75-04B9-420C-89C7-BDD6850ADFB5}" type="sibTrans" cxnId="{886DC2BD-10AC-4614-B7B9-4044F5592F67}">
      <dgm:prSet/>
      <dgm:spPr/>
      <dgm:t>
        <a:bodyPr/>
        <a:lstStyle/>
        <a:p>
          <a:endParaRPr lang="es-CL"/>
        </a:p>
      </dgm:t>
    </dgm:pt>
    <dgm:pt modelId="{CD66F55A-DF4B-4D30-9683-BAEBA41CEC0D}">
      <dgm:prSet/>
      <dgm:spPr/>
      <dgm:t>
        <a:bodyPr/>
        <a:lstStyle/>
        <a:p>
          <a:pPr rtl="0"/>
          <a:r>
            <a:rPr lang="es-ES" b="1" smtClean="0"/>
            <a:t>Resolución a Septiembre 2021 = 4778 Casos (Corresponde a un 62,7 %)</a:t>
          </a:r>
          <a:endParaRPr lang="es-CL"/>
        </a:p>
      </dgm:t>
    </dgm:pt>
    <dgm:pt modelId="{E21573BF-1BD6-4EEE-8FAB-F3AE4E220B14}" type="parTrans" cxnId="{F9C672FC-7510-45AB-9B35-6CA832542532}">
      <dgm:prSet/>
      <dgm:spPr/>
      <dgm:t>
        <a:bodyPr/>
        <a:lstStyle/>
        <a:p>
          <a:endParaRPr lang="es-CL"/>
        </a:p>
      </dgm:t>
    </dgm:pt>
    <dgm:pt modelId="{3C780861-7E86-460C-BE00-81E9BCC6342F}" type="sibTrans" cxnId="{F9C672FC-7510-45AB-9B35-6CA832542532}">
      <dgm:prSet/>
      <dgm:spPr/>
      <dgm:t>
        <a:bodyPr/>
        <a:lstStyle/>
        <a:p>
          <a:endParaRPr lang="es-CL"/>
        </a:p>
      </dgm:t>
    </dgm:pt>
    <dgm:pt modelId="{3A7A107B-9239-490E-BB20-866CEB6821ED}" type="pres">
      <dgm:prSet presAssocID="{43DFEE46-96AF-416C-92F7-EF71D6AB27B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5BEA598-7077-454B-BEF8-4CB826F305D2}" type="pres">
      <dgm:prSet presAssocID="{43DFEE46-96AF-416C-92F7-EF71D6AB27B5}" presName="arrow" presStyleLbl="bgShp" presStyleIdx="0" presStyleCnt="1"/>
      <dgm:spPr/>
    </dgm:pt>
    <dgm:pt modelId="{BB787B9D-7193-4691-9C63-95F33020B63C}" type="pres">
      <dgm:prSet presAssocID="{43DFEE46-96AF-416C-92F7-EF71D6AB27B5}" presName="linearProcess" presStyleCnt="0"/>
      <dgm:spPr/>
    </dgm:pt>
    <dgm:pt modelId="{DC147F9B-3B4B-4BE4-8F99-470B7C87FDF2}" type="pres">
      <dgm:prSet presAssocID="{DAA76705-5563-40CA-AB4A-A35349A83B5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28F3F95-162B-4E0E-9992-6487985BF05B}" type="pres">
      <dgm:prSet presAssocID="{FC9E4635-06D3-4CCF-9069-97764F7AA19A}" presName="sibTrans" presStyleCnt="0"/>
      <dgm:spPr/>
    </dgm:pt>
    <dgm:pt modelId="{184124E8-155C-459F-BBC7-CAA2E1661406}" type="pres">
      <dgm:prSet presAssocID="{63090A68-811F-4D8E-9880-D4257BB38E0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21641A-F8FE-483C-9874-E57BDBAB6E8C}" type="pres">
      <dgm:prSet presAssocID="{513DDC75-04B9-420C-89C7-BDD6850ADFB5}" presName="sibTrans" presStyleCnt="0"/>
      <dgm:spPr/>
    </dgm:pt>
    <dgm:pt modelId="{EEC775D5-F6D7-458D-AB7F-ADB56A8216BE}" type="pres">
      <dgm:prSet presAssocID="{CD66F55A-DF4B-4D30-9683-BAEBA41CEC0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A84E44A-6DCA-4D2E-8242-6D7D0D40EAD7}" srcId="{43DFEE46-96AF-416C-92F7-EF71D6AB27B5}" destId="{DAA76705-5563-40CA-AB4A-A35349A83B5F}" srcOrd="0" destOrd="0" parTransId="{706D0C16-2463-4294-B48A-ECE53561B4B9}" sibTransId="{FC9E4635-06D3-4CCF-9069-97764F7AA19A}"/>
    <dgm:cxn modelId="{F42D7684-4988-47FD-AFB6-80B7893A53DD}" type="presOf" srcId="{DAA76705-5563-40CA-AB4A-A35349A83B5F}" destId="{DC147F9B-3B4B-4BE4-8F99-470B7C87FDF2}" srcOrd="0" destOrd="0" presId="urn:microsoft.com/office/officeart/2005/8/layout/hProcess9"/>
    <dgm:cxn modelId="{89161FB5-CB52-4EA5-9FCF-1F02BD924E2D}" type="presOf" srcId="{43DFEE46-96AF-416C-92F7-EF71D6AB27B5}" destId="{3A7A107B-9239-490E-BB20-866CEB6821ED}" srcOrd="0" destOrd="0" presId="urn:microsoft.com/office/officeart/2005/8/layout/hProcess9"/>
    <dgm:cxn modelId="{F9C672FC-7510-45AB-9B35-6CA832542532}" srcId="{43DFEE46-96AF-416C-92F7-EF71D6AB27B5}" destId="{CD66F55A-DF4B-4D30-9683-BAEBA41CEC0D}" srcOrd="2" destOrd="0" parTransId="{E21573BF-1BD6-4EEE-8FAB-F3AE4E220B14}" sibTransId="{3C780861-7E86-460C-BE00-81E9BCC6342F}"/>
    <dgm:cxn modelId="{43F340C6-B204-49E2-B48B-64D3C43D11D5}" type="presOf" srcId="{63090A68-811F-4D8E-9880-D4257BB38E0C}" destId="{184124E8-155C-459F-BBC7-CAA2E1661406}" srcOrd="0" destOrd="0" presId="urn:microsoft.com/office/officeart/2005/8/layout/hProcess9"/>
    <dgm:cxn modelId="{9270FF84-D299-4D72-A8C6-E7D64CDC4809}" type="presOf" srcId="{CD66F55A-DF4B-4D30-9683-BAEBA41CEC0D}" destId="{EEC775D5-F6D7-458D-AB7F-ADB56A8216BE}" srcOrd="0" destOrd="0" presId="urn:microsoft.com/office/officeart/2005/8/layout/hProcess9"/>
    <dgm:cxn modelId="{886DC2BD-10AC-4614-B7B9-4044F5592F67}" srcId="{43DFEE46-96AF-416C-92F7-EF71D6AB27B5}" destId="{63090A68-811F-4D8E-9880-D4257BB38E0C}" srcOrd="1" destOrd="0" parTransId="{00CF3EC4-5210-4D06-A2F1-A2E39C157E03}" sibTransId="{513DDC75-04B9-420C-89C7-BDD6850ADFB5}"/>
    <dgm:cxn modelId="{E619DAA7-B635-437A-86CC-33CC9D0FF265}" type="presParOf" srcId="{3A7A107B-9239-490E-BB20-866CEB6821ED}" destId="{05BEA598-7077-454B-BEF8-4CB826F305D2}" srcOrd="0" destOrd="0" presId="urn:microsoft.com/office/officeart/2005/8/layout/hProcess9"/>
    <dgm:cxn modelId="{7786E666-61BC-4698-B5F1-7826102DE60A}" type="presParOf" srcId="{3A7A107B-9239-490E-BB20-866CEB6821ED}" destId="{BB787B9D-7193-4691-9C63-95F33020B63C}" srcOrd="1" destOrd="0" presId="urn:microsoft.com/office/officeart/2005/8/layout/hProcess9"/>
    <dgm:cxn modelId="{6ACF681E-1DD3-40DF-92CD-0BDD10BC4DE8}" type="presParOf" srcId="{BB787B9D-7193-4691-9C63-95F33020B63C}" destId="{DC147F9B-3B4B-4BE4-8F99-470B7C87FDF2}" srcOrd="0" destOrd="0" presId="urn:microsoft.com/office/officeart/2005/8/layout/hProcess9"/>
    <dgm:cxn modelId="{ECA0D02A-FF20-4BE0-BFAC-D1BD4D93EE93}" type="presParOf" srcId="{BB787B9D-7193-4691-9C63-95F33020B63C}" destId="{428F3F95-162B-4E0E-9992-6487985BF05B}" srcOrd="1" destOrd="0" presId="urn:microsoft.com/office/officeart/2005/8/layout/hProcess9"/>
    <dgm:cxn modelId="{83990CBB-97C3-48BD-B893-04BD823DFC0D}" type="presParOf" srcId="{BB787B9D-7193-4691-9C63-95F33020B63C}" destId="{184124E8-155C-459F-BBC7-CAA2E1661406}" srcOrd="2" destOrd="0" presId="urn:microsoft.com/office/officeart/2005/8/layout/hProcess9"/>
    <dgm:cxn modelId="{2A2055E6-71A2-4181-A9E0-07CF6613B4BD}" type="presParOf" srcId="{BB787B9D-7193-4691-9C63-95F33020B63C}" destId="{4421641A-F8FE-483C-9874-E57BDBAB6E8C}" srcOrd="3" destOrd="0" presId="urn:microsoft.com/office/officeart/2005/8/layout/hProcess9"/>
    <dgm:cxn modelId="{C98DBD91-1469-4589-9B24-E31F063E2D41}" type="presParOf" srcId="{BB787B9D-7193-4691-9C63-95F33020B63C}" destId="{EEC775D5-F6D7-458D-AB7F-ADB56A8216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F8DAED-8D01-45CF-BB55-5550AD63011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L"/>
        </a:p>
      </dgm:t>
    </dgm:pt>
    <dgm:pt modelId="{8497DCAF-40C5-4066-A59E-5A5F679F7350}">
      <dgm:prSet custT="1"/>
      <dgm:spPr/>
      <dgm:t>
        <a:bodyPr/>
        <a:lstStyle/>
        <a:p>
          <a:pPr rtl="0"/>
          <a:endParaRPr lang="es-CL" sz="1200" dirty="0" smtClean="0"/>
        </a:p>
        <a:p>
          <a:pPr rtl="0"/>
          <a:r>
            <a:rPr lang="es-CL" sz="1600" b="1" dirty="0" smtClean="0"/>
            <a:t>4.2.</a:t>
          </a:r>
        </a:p>
        <a:p>
          <a:pPr rtl="0"/>
          <a:r>
            <a:rPr lang="es-CL" sz="1200" dirty="0" smtClean="0"/>
            <a:t/>
          </a:r>
          <a:br>
            <a:rPr lang="es-CL" sz="1200" dirty="0" smtClean="0"/>
          </a:br>
          <a:r>
            <a:rPr lang="es-CL" sz="1600" dirty="0" smtClean="0"/>
            <a:t>2. Resolución de </a:t>
          </a:r>
          <a:r>
            <a:rPr lang="es-CL" sz="1600" b="1" dirty="0" smtClean="0"/>
            <a:t>100,0% </a:t>
          </a:r>
          <a:r>
            <a:rPr lang="es-CL" sz="1600" dirty="0" smtClean="0"/>
            <a:t>de casos con fecha de ingreso según meta definida para SS( periodo </a:t>
          </a:r>
          <a:r>
            <a:rPr lang="es-CL" sz="1600" dirty="0" smtClean="0">
              <a:solidFill>
                <a:srgbClr val="FF0000"/>
              </a:solidFill>
            </a:rPr>
            <a:t>ajustado)No se puede calcular aún</a:t>
          </a:r>
        </a:p>
        <a:p>
          <a:r>
            <a:rPr lang="es-CL" sz="1600" dirty="0" smtClean="0"/>
            <a:t>3. Resolución del </a:t>
          </a:r>
          <a:r>
            <a:rPr lang="es-CL" sz="1600" b="1" dirty="0" smtClean="0"/>
            <a:t>100,0% </a:t>
          </a:r>
          <a:r>
            <a:rPr lang="es-CL" sz="1600" dirty="0" smtClean="0"/>
            <a:t>de casos SENAME según la meta definida para SS. </a:t>
          </a:r>
        </a:p>
        <a:p>
          <a:pPr rtl="0"/>
          <a:endParaRPr lang="es-CL" sz="1200" dirty="0"/>
        </a:p>
      </dgm:t>
    </dgm:pt>
    <dgm:pt modelId="{251017E1-B986-4499-A86E-2C19DF318AE4}" type="parTrans" cxnId="{2F452E77-5277-4BCF-8A70-C0DA1D517B80}">
      <dgm:prSet/>
      <dgm:spPr/>
      <dgm:t>
        <a:bodyPr/>
        <a:lstStyle/>
        <a:p>
          <a:endParaRPr lang="es-CL"/>
        </a:p>
      </dgm:t>
    </dgm:pt>
    <dgm:pt modelId="{155908D0-6386-41F0-9C79-DBC6156BB39A}" type="sibTrans" cxnId="{2F452E77-5277-4BCF-8A70-C0DA1D517B80}">
      <dgm:prSet/>
      <dgm:spPr/>
      <dgm:t>
        <a:bodyPr/>
        <a:lstStyle/>
        <a:p>
          <a:endParaRPr lang="es-CL"/>
        </a:p>
      </dgm:t>
    </dgm:pt>
    <dgm:pt modelId="{23F8C618-F367-44D6-9E90-0BB50AE2742E}" type="pres">
      <dgm:prSet presAssocID="{A1F8DAED-8D01-45CF-BB55-5550AD6301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A08CB01-DA28-4423-983C-F68E7AE6663C}" type="pres">
      <dgm:prSet presAssocID="{8497DCAF-40C5-4066-A59E-5A5F679F73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FFD8506-9FC4-4EBD-8E2A-6749B8B91C92}" type="presOf" srcId="{8497DCAF-40C5-4066-A59E-5A5F679F7350}" destId="{7A08CB01-DA28-4423-983C-F68E7AE6663C}" srcOrd="0" destOrd="0" presId="urn:microsoft.com/office/officeart/2005/8/layout/vList2"/>
    <dgm:cxn modelId="{F974DA40-B8E9-4212-B261-59092E119BA4}" type="presOf" srcId="{A1F8DAED-8D01-45CF-BB55-5550AD630115}" destId="{23F8C618-F367-44D6-9E90-0BB50AE2742E}" srcOrd="0" destOrd="0" presId="urn:microsoft.com/office/officeart/2005/8/layout/vList2"/>
    <dgm:cxn modelId="{2F452E77-5277-4BCF-8A70-C0DA1D517B80}" srcId="{A1F8DAED-8D01-45CF-BB55-5550AD630115}" destId="{8497DCAF-40C5-4066-A59E-5A5F679F7350}" srcOrd="0" destOrd="0" parTransId="{251017E1-B986-4499-A86E-2C19DF318AE4}" sibTransId="{155908D0-6386-41F0-9C79-DBC6156BB39A}"/>
    <dgm:cxn modelId="{3F1C904D-1020-4A0B-9B4D-B3BEF45D4A5D}" type="presParOf" srcId="{23F8C618-F367-44D6-9E90-0BB50AE2742E}" destId="{7A08CB01-DA28-4423-983C-F68E7AE666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3DFEE46-96AF-416C-92F7-EF71D6AB27B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DAA76705-5563-40CA-AB4A-A35349A83B5F}">
      <dgm:prSet custT="1"/>
      <dgm:spPr/>
      <dgm:t>
        <a:bodyPr/>
        <a:lstStyle/>
        <a:p>
          <a:pPr rtl="0"/>
          <a:r>
            <a:rPr lang="es-ES" sz="2000" b="1" dirty="0" smtClean="0"/>
            <a:t>100% = 370 casos a resolver</a:t>
          </a:r>
          <a:endParaRPr lang="es-CL" sz="2000" dirty="0"/>
        </a:p>
      </dgm:t>
    </dgm:pt>
    <dgm:pt modelId="{706D0C16-2463-4294-B48A-ECE53561B4B9}" type="parTrans" cxnId="{4A84E44A-6DCA-4D2E-8242-6D7D0D40EAD7}">
      <dgm:prSet/>
      <dgm:spPr/>
      <dgm:t>
        <a:bodyPr/>
        <a:lstStyle/>
        <a:p>
          <a:endParaRPr lang="es-CL"/>
        </a:p>
      </dgm:t>
    </dgm:pt>
    <dgm:pt modelId="{FC9E4635-06D3-4CCF-9069-97764F7AA19A}" type="sibTrans" cxnId="{4A84E44A-6DCA-4D2E-8242-6D7D0D40EAD7}">
      <dgm:prSet/>
      <dgm:spPr/>
      <dgm:t>
        <a:bodyPr/>
        <a:lstStyle/>
        <a:p>
          <a:endParaRPr lang="es-CL"/>
        </a:p>
      </dgm:t>
    </dgm:pt>
    <dgm:pt modelId="{63090A68-811F-4D8E-9880-D4257BB38E0C}">
      <dgm:prSet custT="1"/>
      <dgm:spPr/>
      <dgm:t>
        <a:bodyPr/>
        <a:lstStyle/>
        <a:p>
          <a:pPr rtl="0"/>
          <a:r>
            <a:rPr lang="es-ES" sz="2000" b="1" dirty="0" smtClean="0"/>
            <a:t>casos para resolver al corte 166</a:t>
          </a:r>
          <a:endParaRPr lang="es-CL" sz="2000" dirty="0"/>
        </a:p>
      </dgm:t>
    </dgm:pt>
    <dgm:pt modelId="{00CF3EC4-5210-4D06-A2F1-A2E39C157E03}" type="parTrans" cxnId="{886DC2BD-10AC-4614-B7B9-4044F5592F67}">
      <dgm:prSet/>
      <dgm:spPr/>
      <dgm:t>
        <a:bodyPr/>
        <a:lstStyle/>
        <a:p>
          <a:endParaRPr lang="es-CL"/>
        </a:p>
      </dgm:t>
    </dgm:pt>
    <dgm:pt modelId="{513DDC75-04B9-420C-89C7-BDD6850ADFB5}" type="sibTrans" cxnId="{886DC2BD-10AC-4614-B7B9-4044F5592F67}">
      <dgm:prSet/>
      <dgm:spPr/>
      <dgm:t>
        <a:bodyPr/>
        <a:lstStyle/>
        <a:p>
          <a:endParaRPr lang="es-CL"/>
        </a:p>
      </dgm:t>
    </dgm:pt>
    <dgm:pt modelId="{CD66F55A-DF4B-4D30-9683-BAEBA41CEC0D}">
      <dgm:prSet custT="1"/>
      <dgm:spPr/>
      <dgm:t>
        <a:bodyPr/>
        <a:lstStyle/>
        <a:p>
          <a:pPr rtl="0"/>
          <a:r>
            <a:rPr lang="es-ES" sz="2000" b="1" dirty="0" smtClean="0"/>
            <a:t>Resolución a Septiembre 2021 = 298 Casos </a:t>
          </a:r>
          <a:endParaRPr lang="es-CL" sz="2000" dirty="0"/>
        </a:p>
      </dgm:t>
    </dgm:pt>
    <dgm:pt modelId="{E21573BF-1BD6-4EEE-8FAB-F3AE4E220B14}" type="parTrans" cxnId="{F9C672FC-7510-45AB-9B35-6CA832542532}">
      <dgm:prSet/>
      <dgm:spPr/>
      <dgm:t>
        <a:bodyPr/>
        <a:lstStyle/>
        <a:p>
          <a:endParaRPr lang="es-CL"/>
        </a:p>
      </dgm:t>
    </dgm:pt>
    <dgm:pt modelId="{3C780861-7E86-460C-BE00-81E9BCC6342F}" type="sibTrans" cxnId="{F9C672FC-7510-45AB-9B35-6CA832542532}">
      <dgm:prSet/>
      <dgm:spPr/>
      <dgm:t>
        <a:bodyPr/>
        <a:lstStyle/>
        <a:p>
          <a:endParaRPr lang="es-CL"/>
        </a:p>
      </dgm:t>
    </dgm:pt>
    <dgm:pt modelId="{3A7A107B-9239-490E-BB20-866CEB6821ED}" type="pres">
      <dgm:prSet presAssocID="{43DFEE46-96AF-416C-92F7-EF71D6AB27B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5BEA598-7077-454B-BEF8-4CB826F305D2}" type="pres">
      <dgm:prSet presAssocID="{43DFEE46-96AF-416C-92F7-EF71D6AB27B5}" presName="arrow" presStyleLbl="bgShp" presStyleIdx="0" presStyleCnt="1"/>
      <dgm:spPr/>
    </dgm:pt>
    <dgm:pt modelId="{BB787B9D-7193-4691-9C63-95F33020B63C}" type="pres">
      <dgm:prSet presAssocID="{43DFEE46-96AF-416C-92F7-EF71D6AB27B5}" presName="linearProcess" presStyleCnt="0"/>
      <dgm:spPr/>
    </dgm:pt>
    <dgm:pt modelId="{DC147F9B-3B4B-4BE4-8F99-470B7C87FDF2}" type="pres">
      <dgm:prSet presAssocID="{DAA76705-5563-40CA-AB4A-A35349A83B5F}" presName="textNode" presStyleLbl="node1" presStyleIdx="0" presStyleCnt="3" custScaleY="5617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28F3F95-162B-4E0E-9992-6487985BF05B}" type="pres">
      <dgm:prSet presAssocID="{FC9E4635-06D3-4CCF-9069-97764F7AA19A}" presName="sibTrans" presStyleCnt="0"/>
      <dgm:spPr/>
    </dgm:pt>
    <dgm:pt modelId="{184124E8-155C-459F-BBC7-CAA2E1661406}" type="pres">
      <dgm:prSet presAssocID="{63090A68-811F-4D8E-9880-D4257BB38E0C}" presName="textNode" presStyleLbl="node1" presStyleIdx="1" presStyleCnt="3" custScaleY="5806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21641A-F8FE-483C-9874-E57BDBAB6E8C}" type="pres">
      <dgm:prSet presAssocID="{513DDC75-04B9-420C-89C7-BDD6850ADFB5}" presName="sibTrans" presStyleCnt="0"/>
      <dgm:spPr/>
    </dgm:pt>
    <dgm:pt modelId="{EEC775D5-F6D7-458D-AB7F-ADB56A8216BE}" type="pres">
      <dgm:prSet presAssocID="{CD66F55A-DF4B-4D30-9683-BAEBA41CEC0D}" presName="textNode" presStyleLbl="node1" presStyleIdx="2" presStyleCnt="3" custScaleY="5427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FBB6AF6-ADF1-47E0-9C03-7D5251FEF27A}" type="presOf" srcId="{CD66F55A-DF4B-4D30-9683-BAEBA41CEC0D}" destId="{EEC775D5-F6D7-458D-AB7F-ADB56A8216BE}" srcOrd="0" destOrd="0" presId="urn:microsoft.com/office/officeart/2005/8/layout/hProcess9"/>
    <dgm:cxn modelId="{4A84E44A-6DCA-4D2E-8242-6D7D0D40EAD7}" srcId="{43DFEE46-96AF-416C-92F7-EF71D6AB27B5}" destId="{DAA76705-5563-40CA-AB4A-A35349A83B5F}" srcOrd="0" destOrd="0" parTransId="{706D0C16-2463-4294-B48A-ECE53561B4B9}" sibTransId="{FC9E4635-06D3-4CCF-9069-97764F7AA19A}"/>
    <dgm:cxn modelId="{A5898787-E7B9-4C56-B143-3ABD13A307B4}" type="presOf" srcId="{63090A68-811F-4D8E-9880-D4257BB38E0C}" destId="{184124E8-155C-459F-BBC7-CAA2E1661406}" srcOrd="0" destOrd="0" presId="urn:microsoft.com/office/officeart/2005/8/layout/hProcess9"/>
    <dgm:cxn modelId="{0AED1382-8B83-4208-BD7E-3D2ABE34B37D}" type="presOf" srcId="{43DFEE46-96AF-416C-92F7-EF71D6AB27B5}" destId="{3A7A107B-9239-490E-BB20-866CEB6821ED}" srcOrd="0" destOrd="0" presId="urn:microsoft.com/office/officeart/2005/8/layout/hProcess9"/>
    <dgm:cxn modelId="{F9C672FC-7510-45AB-9B35-6CA832542532}" srcId="{43DFEE46-96AF-416C-92F7-EF71D6AB27B5}" destId="{CD66F55A-DF4B-4D30-9683-BAEBA41CEC0D}" srcOrd="2" destOrd="0" parTransId="{E21573BF-1BD6-4EEE-8FAB-F3AE4E220B14}" sibTransId="{3C780861-7E86-460C-BE00-81E9BCC6342F}"/>
    <dgm:cxn modelId="{68439E63-CAAE-4339-848A-61850B5AB8EA}" type="presOf" srcId="{DAA76705-5563-40CA-AB4A-A35349A83B5F}" destId="{DC147F9B-3B4B-4BE4-8F99-470B7C87FDF2}" srcOrd="0" destOrd="0" presId="urn:microsoft.com/office/officeart/2005/8/layout/hProcess9"/>
    <dgm:cxn modelId="{886DC2BD-10AC-4614-B7B9-4044F5592F67}" srcId="{43DFEE46-96AF-416C-92F7-EF71D6AB27B5}" destId="{63090A68-811F-4D8E-9880-D4257BB38E0C}" srcOrd="1" destOrd="0" parTransId="{00CF3EC4-5210-4D06-A2F1-A2E39C157E03}" sibTransId="{513DDC75-04B9-420C-89C7-BDD6850ADFB5}"/>
    <dgm:cxn modelId="{7522D83E-CF49-4C3A-A480-BEE260D2DF11}" type="presParOf" srcId="{3A7A107B-9239-490E-BB20-866CEB6821ED}" destId="{05BEA598-7077-454B-BEF8-4CB826F305D2}" srcOrd="0" destOrd="0" presId="urn:microsoft.com/office/officeart/2005/8/layout/hProcess9"/>
    <dgm:cxn modelId="{21E66D68-0F40-40A2-BF5B-40BACE213E31}" type="presParOf" srcId="{3A7A107B-9239-490E-BB20-866CEB6821ED}" destId="{BB787B9D-7193-4691-9C63-95F33020B63C}" srcOrd="1" destOrd="0" presId="urn:microsoft.com/office/officeart/2005/8/layout/hProcess9"/>
    <dgm:cxn modelId="{F2CC0203-7E89-40A4-889E-ABF852DDABE7}" type="presParOf" srcId="{BB787B9D-7193-4691-9C63-95F33020B63C}" destId="{DC147F9B-3B4B-4BE4-8F99-470B7C87FDF2}" srcOrd="0" destOrd="0" presId="urn:microsoft.com/office/officeart/2005/8/layout/hProcess9"/>
    <dgm:cxn modelId="{21B43CCD-D7B3-4454-A8CB-3DF6A089555A}" type="presParOf" srcId="{BB787B9D-7193-4691-9C63-95F33020B63C}" destId="{428F3F95-162B-4E0E-9992-6487985BF05B}" srcOrd="1" destOrd="0" presId="urn:microsoft.com/office/officeart/2005/8/layout/hProcess9"/>
    <dgm:cxn modelId="{3734D9F7-26F9-411F-843A-CC879053256B}" type="presParOf" srcId="{BB787B9D-7193-4691-9C63-95F33020B63C}" destId="{184124E8-155C-459F-BBC7-CAA2E1661406}" srcOrd="2" destOrd="0" presId="urn:microsoft.com/office/officeart/2005/8/layout/hProcess9"/>
    <dgm:cxn modelId="{81497155-0655-48E1-B938-15E35C676CB6}" type="presParOf" srcId="{BB787B9D-7193-4691-9C63-95F33020B63C}" destId="{4421641A-F8FE-483C-9874-E57BDBAB6E8C}" srcOrd="3" destOrd="0" presId="urn:microsoft.com/office/officeart/2005/8/layout/hProcess9"/>
    <dgm:cxn modelId="{1A7B21A9-AF7D-47BD-A770-5C6BF2BE6BAB}" type="presParOf" srcId="{BB787B9D-7193-4691-9C63-95F33020B63C}" destId="{EEC775D5-F6D7-458D-AB7F-ADB56A8216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CE5DFCA-ED97-4759-8427-35D3C0B9CA3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L"/>
        </a:p>
      </dgm:t>
    </dgm:pt>
    <dgm:pt modelId="{D527FBF5-EE8D-4206-BB46-5F4FE69EACBC}">
      <dgm:prSet/>
      <dgm:spPr/>
      <dgm:t>
        <a:bodyPr/>
        <a:lstStyle/>
        <a:p>
          <a:pPr rtl="0"/>
          <a:r>
            <a:rPr lang="es-CL" dirty="0" smtClean="0"/>
            <a:t>4. Resolución del </a:t>
          </a:r>
          <a:r>
            <a:rPr lang="es-CL" b="1" dirty="0" smtClean="0"/>
            <a:t>45,0% </a:t>
          </a:r>
          <a:r>
            <a:rPr lang="es-CL" dirty="0" smtClean="0"/>
            <a:t>del universo total de usuarios PRAIS primera generación con fecha de ingreso igual o anterior al 30 de junio del 2020</a:t>
          </a:r>
          <a:endParaRPr lang="es-CL" dirty="0"/>
        </a:p>
      </dgm:t>
    </dgm:pt>
    <dgm:pt modelId="{3ABB9297-6CA3-40AF-B99A-51075E2B228D}" type="parTrans" cxnId="{C866022A-243F-4107-9D23-97355EFA3E24}">
      <dgm:prSet/>
      <dgm:spPr/>
      <dgm:t>
        <a:bodyPr/>
        <a:lstStyle/>
        <a:p>
          <a:endParaRPr lang="es-CL"/>
        </a:p>
      </dgm:t>
    </dgm:pt>
    <dgm:pt modelId="{D3286FB4-0E6C-4ED3-A57F-863EA5568108}" type="sibTrans" cxnId="{C866022A-243F-4107-9D23-97355EFA3E24}">
      <dgm:prSet/>
      <dgm:spPr/>
      <dgm:t>
        <a:bodyPr/>
        <a:lstStyle/>
        <a:p>
          <a:endParaRPr lang="es-CL"/>
        </a:p>
      </dgm:t>
    </dgm:pt>
    <dgm:pt modelId="{7545C463-CFE5-4CC9-9772-ED2ABE16B618}" type="pres">
      <dgm:prSet presAssocID="{5CE5DFCA-ED97-4759-8427-35D3C0B9CA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A824778-94D2-47F8-B6A3-1D14EBF3BF48}" type="pres">
      <dgm:prSet presAssocID="{D527FBF5-EE8D-4206-BB46-5F4FE69EAC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D3553DF-90B0-4055-86FE-334A26534174}" type="presOf" srcId="{D527FBF5-EE8D-4206-BB46-5F4FE69EACBC}" destId="{8A824778-94D2-47F8-B6A3-1D14EBF3BF48}" srcOrd="0" destOrd="0" presId="urn:microsoft.com/office/officeart/2005/8/layout/vList2"/>
    <dgm:cxn modelId="{20DA0530-D67B-4054-9D9E-DDDCD617BEBC}" type="presOf" srcId="{5CE5DFCA-ED97-4759-8427-35D3C0B9CA3B}" destId="{7545C463-CFE5-4CC9-9772-ED2ABE16B618}" srcOrd="0" destOrd="0" presId="urn:microsoft.com/office/officeart/2005/8/layout/vList2"/>
    <dgm:cxn modelId="{C866022A-243F-4107-9D23-97355EFA3E24}" srcId="{5CE5DFCA-ED97-4759-8427-35D3C0B9CA3B}" destId="{D527FBF5-EE8D-4206-BB46-5F4FE69EACBC}" srcOrd="0" destOrd="0" parTransId="{3ABB9297-6CA3-40AF-B99A-51075E2B228D}" sibTransId="{D3286FB4-0E6C-4ED3-A57F-863EA5568108}"/>
    <dgm:cxn modelId="{A9B15C52-27D2-46BB-9B52-0D1C90689CE8}" type="presParOf" srcId="{7545C463-CFE5-4CC9-9772-ED2ABE16B618}" destId="{8A824778-94D2-47F8-B6A3-1D14EBF3BF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E9B2A8-3F5B-4EE7-B0D0-D4D97F193EEE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CL"/>
        </a:p>
      </dgm:t>
    </dgm:pt>
    <dgm:pt modelId="{BD340158-A40E-41EC-A562-3EDDAD248C77}">
      <dgm:prSet/>
      <dgm:spPr/>
      <dgm:t>
        <a:bodyPr/>
        <a:lstStyle/>
        <a:p>
          <a:pPr rtl="0"/>
          <a:r>
            <a:rPr lang="es-ES" b="1" smtClean="0"/>
            <a:t>100% = 3 casos a resolver</a:t>
          </a:r>
          <a:endParaRPr lang="es-CL"/>
        </a:p>
      </dgm:t>
    </dgm:pt>
    <dgm:pt modelId="{02C9C00B-1815-4D42-8A12-03FC39F40149}" type="parTrans" cxnId="{C492F6FD-E22B-4634-B791-CD53A4B9485B}">
      <dgm:prSet/>
      <dgm:spPr/>
      <dgm:t>
        <a:bodyPr/>
        <a:lstStyle/>
        <a:p>
          <a:endParaRPr lang="es-CL"/>
        </a:p>
      </dgm:t>
    </dgm:pt>
    <dgm:pt modelId="{251CBCC9-39D1-40F3-937B-4C7FC6C90A5E}" type="sibTrans" cxnId="{C492F6FD-E22B-4634-B791-CD53A4B9485B}">
      <dgm:prSet/>
      <dgm:spPr/>
      <dgm:t>
        <a:bodyPr/>
        <a:lstStyle/>
        <a:p>
          <a:endParaRPr lang="es-CL"/>
        </a:p>
      </dgm:t>
    </dgm:pt>
    <dgm:pt modelId="{963E7833-7509-47BB-81A6-457145377E29}">
      <dgm:prSet/>
      <dgm:spPr/>
      <dgm:t>
        <a:bodyPr/>
        <a:lstStyle/>
        <a:p>
          <a:pPr rtl="0"/>
          <a:r>
            <a:rPr lang="es-ES" b="1" smtClean="0"/>
            <a:t>Resolución a Septiembre 2021 = 3 Casos </a:t>
          </a:r>
          <a:endParaRPr lang="es-CL"/>
        </a:p>
      </dgm:t>
    </dgm:pt>
    <dgm:pt modelId="{E2AFE0D0-ABE4-4926-A479-B4573857DFE7}" type="parTrans" cxnId="{BD8EF537-C34A-4EB9-ADDC-F0D3012E5D80}">
      <dgm:prSet/>
      <dgm:spPr/>
      <dgm:t>
        <a:bodyPr/>
        <a:lstStyle/>
        <a:p>
          <a:endParaRPr lang="es-CL"/>
        </a:p>
      </dgm:t>
    </dgm:pt>
    <dgm:pt modelId="{00CCB928-7A89-46C5-B9EE-78FFD7BF7E2A}" type="sibTrans" cxnId="{BD8EF537-C34A-4EB9-ADDC-F0D3012E5D80}">
      <dgm:prSet/>
      <dgm:spPr/>
      <dgm:t>
        <a:bodyPr/>
        <a:lstStyle/>
        <a:p>
          <a:endParaRPr lang="es-CL"/>
        </a:p>
      </dgm:t>
    </dgm:pt>
    <dgm:pt modelId="{A4769A78-FB3C-4E19-9085-AD3E9E2A6CB6}">
      <dgm:prSet/>
      <dgm:spPr/>
      <dgm:t>
        <a:bodyPr/>
        <a:lstStyle/>
        <a:p>
          <a:pPr rtl="0"/>
          <a:endParaRPr lang="es-CL"/>
        </a:p>
      </dgm:t>
    </dgm:pt>
    <dgm:pt modelId="{4F2F4110-377F-4EEC-A2DC-15F55D94FA88}" type="parTrans" cxnId="{6CF2402B-AA63-439C-B212-80D84E7DE958}">
      <dgm:prSet/>
      <dgm:spPr/>
      <dgm:t>
        <a:bodyPr/>
        <a:lstStyle/>
        <a:p>
          <a:endParaRPr lang="es-CL"/>
        </a:p>
      </dgm:t>
    </dgm:pt>
    <dgm:pt modelId="{B7A79EB6-2DB1-439C-A2EF-C19768190461}" type="sibTrans" cxnId="{6CF2402B-AA63-439C-B212-80D84E7DE958}">
      <dgm:prSet/>
      <dgm:spPr/>
      <dgm:t>
        <a:bodyPr/>
        <a:lstStyle/>
        <a:p>
          <a:endParaRPr lang="es-CL"/>
        </a:p>
      </dgm:t>
    </dgm:pt>
    <dgm:pt modelId="{B0C2AD65-1AD7-4644-B74E-52BA70FCFBBE}" type="pres">
      <dgm:prSet presAssocID="{91E9B2A8-3F5B-4EE7-B0D0-D4D97F193EE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294FE03-5E98-42B5-880B-55EA15614658}" type="pres">
      <dgm:prSet presAssocID="{91E9B2A8-3F5B-4EE7-B0D0-D4D97F193EEE}" presName="arrow" presStyleLbl="bgShp" presStyleIdx="0" presStyleCnt="1" custLinFactNeighborX="-2187" custLinFactNeighborY="39294"/>
      <dgm:spPr/>
    </dgm:pt>
    <dgm:pt modelId="{9A2217B6-9000-401D-BF18-BDA6D77E0B81}" type="pres">
      <dgm:prSet presAssocID="{91E9B2A8-3F5B-4EE7-B0D0-D4D97F193EEE}" presName="linearProcess" presStyleCnt="0"/>
      <dgm:spPr/>
    </dgm:pt>
    <dgm:pt modelId="{483466F5-4622-425C-8FDC-6EEAD683F0DA}" type="pres">
      <dgm:prSet presAssocID="{BD340158-A40E-41EC-A562-3EDDAD248C7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4C5CFCF-E21B-4E61-A7EA-52282FAAB49F}" type="pres">
      <dgm:prSet presAssocID="{251CBCC9-39D1-40F3-937B-4C7FC6C90A5E}" presName="sibTrans" presStyleCnt="0"/>
      <dgm:spPr/>
    </dgm:pt>
    <dgm:pt modelId="{7F55F5D6-DDF8-4F33-BA8B-83E16A9B311D}" type="pres">
      <dgm:prSet presAssocID="{963E7833-7509-47BB-81A6-457145377E29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1CDEFAA-C531-4677-B7B9-448F992B6785}" type="presOf" srcId="{A4769A78-FB3C-4E19-9085-AD3E9E2A6CB6}" destId="{7F55F5D6-DDF8-4F33-BA8B-83E16A9B311D}" srcOrd="0" destOrd="1" presId="urn:microsoft.com/office/officeart/2005/8/layout/hProcess9"/>
    <dgm:cxn modelId="{12204269-7FF2-4F2C-A3F2-3B57001F7AAF}" type="presOf" srcId="{963E7833-7509-47BB-81A6-457145377E29}" destId="{7F55F5D6-DDF8-4F33-BA8B-83E16A9B311D}" srcOrd="0" destOrd="0" presId="urn:microsoft.com/office/officeart/2005/8/layout/hProcess9"/>
    <dgm:cxn modelId="{C492F6FD-E22B-4634-B791-CD53A4B9485B}" srcId="{91E9B2A8-3F5B-4EE7-B0D0-D4D97F193EEE}" destId="{BD340158-A40E-41EC-A562-3EDDAD248C77}" srcOrd="0" destOrd="0" parTransId="{02C9C00B-1815-4D42-8A12-03FC39F40149}" sibTransId="{251CBCC9-39D1-40F3-937B-4C7FC6C90A5E}"/>
    <dgm:cxn modelId="{BD8EF537-C34A-4EB9-ADDC-F0D3012E5D80}" srcId="{91E9B2A8-3F5B-4EE7-B0D0-D4D97F193EEE}" destId="{963E7833-7509-47BB-81A6-457145377E29}" srcOrd="1" destOrd="0" parTransId="{E2AFE0D0-ABE4-4926-A479-B4573857DFE7}" sibTransId="{00CCB928-7A89-46C5-B9EE-78FFD7BF7E2A}"/>
    <dgm:cxn modelId="{6CF2402B-AA63-439C-B212-80D84E7DE958}" srcId="{963E7833-7509-47BB-81A6-457145377E29}" destId="{A4769A78-FB3C-4E19-9085-AD3E9E2A6CB6}" srcOrd="0" destOrd="0" parTransId="{4F2F4110-377F-4EEC-A2DC-15F55D94FA88}" sibTransId="{B7A79EB6-2DB1-439C-A2EF-C19768190461}"/>
    <dgm:cxn modelId="{FA037312-1E99-4858-AA76-1A71D869B6D5}" type="presOf" srcId="{BD340158-A40E-41EC-A562-3EDDAD248C77}" destId="{483466F5-4622-425C-8FDC-6EEAD683F0DA}" srcOrd="0" destOrd="0" presId="urn:microsoft.com/office/officeart/2005/8/layout/hProcess9"/>
    <dgm:cxn modelId="{3ACF7618-92BF-4982-AB69-423DB9D25091}" type="presOf" srcId="{91E9B2A8-3F5B-4EE7-B0D0-D4D97F193EEE}" destId="{B0C2AD65-1AD7-4644-B74E-52BA70FCFBBE}" srcOrd="0" destOrd="0" presId="urn:microsoft.com/office/officeart/2005/8/layout/hProcess9"/>
    <dgm:cxn modelId="{DF0C81D3-5155-426C-B3CE-FEB0BD142EB2}" type="presParOf" srcId="{B0C2AD65-1AD7-4644-B74E-52BA70FCFBBE}" destId="{D294FE03-5E98-42B5-880B-55EA15614658}" srcOrd="0" destOrd="0" presId="urn:microsoft.com/office/officeart/2005/8/layout/hProcess9"/>
    <dgm:cxn modelId="{0EA6CA09-2C13-44D4-8430-69D2A3FFF485}" type="presParOf" srcId="{B0C2AD65-1AD7-4644-B74E-52BA70FCFBBE}" destId="{9A2217B6-9000-401D-BF18-BDA6D77E0B81}" srcOrd="1" destOrd="0" presId="urn:microsoft.com/office/officeart/2005/8/layout/hProcess9"/>
    <dgm:cxn modelId="{F6A58CB0-0BED-4514-B3A6-2CF354922025}" type="presParOf" srcId="{9A2217B6-9000-401D-BF18-BDA6D77E0B81}" destId="{483466F5-4622-425C-8FDC-6EEAD683F0DA}" srcOrd="0" destOrd="0" presId="urn:microsoft.com/office/officeart/2005/8/layout/hProcess9"/>
    <dgm:cxn modelId="{11E08C82-F4C1-4E81-AA60-4F54C681E0F7}" type="presParOf" srcId="{9A2217B6-9000-401D-BF18-BDA6D77E0B81}" destId="{64C5CFCF-E21B-4E61-A7EA-52282FAAB49F}" srcOrd="1" destOrd="0" presId="urn:microsoft.com/office/officeart/2005/8/layout/hProcess9"/>
    <dgm:cxn modelId="{3FC3B007-7745-45AD-BE63-F9A6CC3B9DF3}" type="presParOf" srcId="{9A2217B6-9000-401D-BF18-BDA6D77E0B81}" destId="{7F55F5D6-DDF8-4F33-BA8B-83E16A9B311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CB50DCA-907A-4790-8EF7-08C11BB670AA}" type="doc">
      <dgm:prSet loTypeId="urn:microsoft.com/office/officeart/2005/8/layout/vList5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CL"/>
        </a:p>
      </dgm:t>
    </dgm:pt>
    <dgm:pt modelId="{2BA59694-2018-4E07-83F6-C2898BB5FAF8}">
      <dgm:prSet/>
      <dgm:spPr/>
      <dgm:t>
        <a:bodyPr/>
        <a:lstStyle/>
        <a:p>
          <a:pPr rtl="0"/>
          <a:r>
            <a:rPr lang="es-CL" b="1" dirty="0" smtClean="0"/>
            <a:t>COMGES 5</a:t>
          </a:r>
          <a:r>
            <a:rPr lang="es-CL" dirty="0" smtClean="0"/>
            <a:t/>
          </a:r>
          <a:br>
            <a:rPr lang="es-CL" dirty="0" smtClean="0"/>
          </a:br>
          <a:r>
            <a:rPr lang="es-CL" b="1" dirty="0" smtClean="0"/>
            <a:t>“REDUCCION DE LOS  TIEMPOS DE ESPERA PARA INTERVENCIONES QUIRURGICAS”</a:t>
          </a:r>
          <a:r>
            <a:rPr lang="es-CL" dirty="0" smtClean="0"/>
            <a:t/>
          </a:r>
          <a:br>
            <a:rPr lang="es-CL" dirty="0" smtClean="0"/>
          </a:br>
          <a:endParaRPr lang="es-CL" dirty="0"/>
        </a:p>
      </dgm:t>
    </dgm:pt>
    <dgm:pt modelId="{9562C1E8-A02D-439E-B685-4751A58FB0C6}" type="parTrans" cxnId="{329C2AA5-7287-447F-B4D3-27F1BA6BCCAE}">
      <dgm:prSet/>
      <dgm:spPr/>
      <dgm:t>
        <a:bodyPr/>
        <a:lstStyle/>
        <a:p>
          <a:endParaRPr lang="es-CL"/>
        </a:p>
      </dgm:t>
    </dgm:pt>
    <dgm:pt modelId="{132B4276-A3F9-4B85-8623-6B50BD0B6170}" type="sibTrans" cxnId="{329C2AA5-7287-447F-B4D3-27F1BA6BCCAE}">
      <dgm:prSet/>
      <dgm:spPr/>
      <dgm:t>
        <a:bodyPr/>
        <a:lstStyle/>
        <a:p>
          <a:endParaRPr lang="es-CL"/>
        </a:p>
      </dgm:t>
    </dgm:pt>
    <dgm:pt modelId="{26ED95FD-F89A-403A-94D6-2A6B1A58E5B9}" type="pres">
      <dgm:prSet presAssocID="{5CB50DCA-907A-4790-8EF7-08C11BB67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400AF16-A831-4609-849C-911E8E2FCFBE}" type="pres">
      <dgm:prSet presAssocID="{2BA59694-2018-4E07-83F6-C2898BB5FAF8}" presName="linNode" presStyleCnt="0"/>
      <dgm:spPr/>
    </dgm:pt>
    <dgm:pt modelId="{81EDEEE8-C7DE-438B-97D0-7BE63FDB65ED}" type="pres">
      <dgm:prSet presAssocID="{2BA59694-2018-4E07-83F6-C2898BB5FAF8}" presName="parentText" presStyleLbl="node1" presStyleIdx="0" presStyleCnt="1" custScaleX="16967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59662F9-59BD-4BCA-952D-BD4915C95254}" type="presOf" srcId="{2BA59694-2018-4E07-83F6-C2898BB5FAF8}" destId="{81EDEEE8-C7DE-438B-97D0-7BE63FDB65ED}" srcOrd="0" destOrd="0" presId="urn:microsoft.com/office/officeart/2005/8/layout/vList5"/>
    <dgm:cxn modelId="{329C2AA5-7287-447F-B4D3-27F1BA6BCCAE}" srcId="{5CB50DCA-907A-4790-8EF7-08C11BB670AA}" destId="{2BA59694-2018-4E07-83F6-C2898BB5FAF8}" srcOrd="0" destOrd="0" parTransId="{9562C1E8-A02D-439E-B685-4751A58FB0C6}" sibTransId="{132B4276-A3F9-4B85-8623-6B50BD0B6170}"/>
    <dgm:cxn modelId="{31E2FB61-4C9B-490D-8DFA-69B874C5D22E}" type="presOf" srcId="{5CB50DCA-907A-4790-8EF7-08C11BB670AA}" destId="{26ED95FD-F89A-403A-94D6-2A6B1A58E5B9}" srcOrd="0" destOrd="0" presId="urn:microsoft.com/office/officeart/2005/8/layout/vList5"/>
    <dgm:cxn modelId="{0C63E4C1-D2D4-4300-9CF8-461E18C9D719}" type="presParOf" srcId="{26ED95FD-F89A-403A-94D6-2A6B1A58E5B9}" destId="{2400AF16-A831-4609-849C-911E8E2FCFBE}" srcOrd="0" destOrd="0" presId="urn:microsoft.com/office/officeart/2005/8/layout/vList5"/>
    <dgm:cxn modelId="{6515745A-D777-4B4A-9E42-18CFADFE4AFC}" type="presParOf" srcId="{2400AF16-A831-4609-849C-911E8E2FCFBE}" destId="{81EDEEE8-C7DE-438B-97D0-7BE63FDB65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898BD753-4D93-4DEC-805D-05515DDE0BFB}">
      <dgm:prSet/>
      <dgm:spPr/>
      <dgm:t>
        <a:bodyPr/>
        <a:lstStyle/>
        <a:p>
          <a:pPr rtl="0"/>
          <a:r>
            <a:rPr lang="es-CL" b="1" dirty="0" smtClean="0"/>
            <a:t>5.1 </a:t>
          </a:r>
          <a:endParaRPr lang="es-CL" dirty="0" smtClean="0"/>
        </a:p>
        <a:p>
          <a:r>
            <a:rPr lang="es-CL" b="1" dirty="0" smtClean="0"/>
            <a:t>1.- Porcentaje de disminución de la lista de espera por intervenciones quirúrgicas menores electivas en establecimientos de baja complejidad, ingresadas con fecha igual o anterior al 30 de junio del año 2020.</a:t>
          </a:r>
          <a:r>
            <a:rPr lang="es-CL" dirty="0" smtClean="0"/>
            <a:t> </a:t>
          </a:r>
          <a:endParaRPr lang="es-CL" dirty="0"/>
        </a:p>
      </dgm:t>
    </dgm:pt>
    <dgm:pt modelId="{DE5368B1-72CF-408D-A927-226B298C8D42}" type="parTrans" cxnId="{A8674C27-43FC-47D8-892A-273B334F7F09}">
      <dgm:prSet/>
      <dgm:spPr/>
      <dgm:t>
        <a:bodyPr/>
        <a:lstStyle/>
        <a:p>
          <a:endParaRPr lang="es-CL"/>
        </a:p>
      </dgm:t>
    </dgm:pt>
    <dgm:pt modelId="{56DA060F-91CD-426F-9337-C35B1A2259E2}" type="sibTrans" cxnId="{A8674C27-43FC-47D8-892A-273B334F7F09}">
      <dgm:prSet/>
      <dgm:spPr/>
      <dgm:t>
        <a:bodyPr/>
        <a:lstStyle/>
        <a:p>
          <a:endParaRPr lang="es-CL"/>
        </a:p>
      </dgm:t>
    </dgm:pt>
    <dgm:pt modelId="{7B4BC29C-6E68-437B-A277-29B7F956FAEA}">
      <dgm:prSet/>
      <dgm:spPr/>
      <dgm:t>
        <a:bodyPr/>
        <a:lstStyle/>
        <a:p>
          <a:pPr algn="ctr" rtl="0"/>
          <a:r>
            <a:rPr lang="es-CL" b="1" smtClean="0"/>
            <a:t>Indicador afectado por Pandemia, se evaluara de manera ajustada según metas y cálculo del 2 corte</a:t>
          </a:r>
          <a:endParaRPr lang="es-CL"/>
        </a:p>
      </dgm:t>
    </dgm:pt>
    <dgm:pt modelId="{26FDDEA8-9450-4519-9502-01E2E9150377}" type="parTrans" cxnId="{6A56A08D-A924-4E4D-BDC3-DC806A54B3AD}">
      <dgm:prSet/>
      <dgm:spPr/>
      <dgm:t>
        <a:bodyPr/>
        <a:lstStyle/>
        <a:p>
          <a:endParaRPr lang="es-CL"/>
        </a:p>
      </dgm:t>
    </dgm:pt>
    <dgm:pt modelId="{4833B8E6-2B0E-4286-AD8D-90BA32610C03}" type="sibTrans" cxnId="{6A56A08D-A924-4E4D-BDC3-DC806A54B3AD}">
      <dgm:prSet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2643AC8-4392-40B9-BF76-20532715CD97}" type="pres">
      <dgm:prSet presAssocID="{898BD753-4D93-4DEC-805D-05515DDE0B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E7AE07-27A7-48D9-9FCF-A2E09F7B741B}" type="pres">
      <dgm:prSet presAssocID="{56DA060F-91CD-426F-9337-C35B1A2259E2}" presName="spacer" presStyleCnt="0"/>
      <dgm:spPr/>
    </dgm:pt>
    <dgm:pt modelId="{307B6557-7B7A-474F-812A-D82132C07508}" type="pres">
      <dgm:prSet presAssocID="{7B4BC29C-6E68-437B-A277-29B7F956FA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C759A1E-4103-4899-AD9F-17D042D2411B}" type="presOf" srcId="{7B4BC29C-6E68-437B-A277-29B7F956FAEA}" destId="{307B6557-7B7A-474F-812A-D82132C07508}" srcOrd="0" destOrd="0" presId="urn:microsoft.com/office/officeart/2005/8/layout/vList2"/>
    <dgm:cxn modelId="{B33488FC-367A-45CC-AE61-8BD6851554A7}" type="presOf" srcId="{898BD753-4D93-4DEC-805D-05515DDE0BFB}" destId="{72643AC8-4392-40B9-BF76-20532715CD97}" srcOrd="0" destOrd="0" presId="urn:microsoft.com/office/officeart/2005/8/layout/vList2"/>
    <dgm:cxn modelId="{6A56A08D-A924-4E4D-BDC3-DC806A54B3AD}" srcId="{E31262E5-A6FB-462C-AEAB-D1EFF3FA8BA3}" destId="{7B4BC29C-6E68-437B-A277-29B7F956FAEA}" srcOrd="1" destOrd="0" parTransId="{26FDDEA8-9450-4519-9502-01E2E9150377}" sibTransId="{4833B8E6-2B0E-4286-AD8D-90BA32610C03}"/>
    <dgm:cxn modelId="{A8674C27-43FC-47D8-892A-273B334F7F09}" srcId="{E31262E5-A6FB-462C-AEAB-D1EFF3FA8BA3}" destId="{898BD753-4D93-4DEC-805D-05515DDE0BFB}" srcOrd="0" destOrd="0" parTransId="{DE5368B1-72CF-408D-A927-226B298C8D42}" sibTransId="{56DA060F-91CD-426F-9337-C35B1A2259E2}"/>
    <dgm:cxn modelId="{BFD5FE51-C721-4EFA-8FF9-068984086286}" type="presOf" srcId="{E31262E5-A6FB-462C-AEAB-D1EFF3FA8BA3}" destId="{209BB580-019E-4CB3-82AA-5159C4D1DAF8}" srcOrd="0" destOrd="0" presId="urn:microsoft.com/office/officeart/2005/8/layout/vList2"/>
    <dgm:cxn modelId="{F1D34E6E-34DC-463C-B9C0-7D16CC9D2442}" type="presParOf" srcId="{209BB580-019E-4CB3-82AA-5159C4D1DAF8}" destId="{72643AC8-4392-40B9-BF76-20532715CD97}" srcOrd="0" destOrd="0" presId="urn:microsoft.com/office/officeart/2005/8/layout/vList2"/>
    <dgm:cxn modelId="{9B219D03-6548-4280-A14D-A04DAFAEE7DB}" type="presParOf" srcId="{209BB580-019E-4CB3-82AA-5159C4D1DAF8}" destId="{45E7AE07-27A7-48D9-9FCF-A2E09F7B741B}" srcOrd="1" destOrd="0" presId="urn:microsoft.com/office/officeart/2005/8/layout/vList2"/>
    <dgm:cxn modelId="{26FB62C0-1FBD-4CA4-9F63-28B42607424D}" type="presParOf" srcId="{209BB580-019E-4CB3-82AA-5159C4D1DAF8}" destId="{307B6557-7B7A-474F-812A-D82132C07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898BD753-4D93-4DEC-805D-05515DDE0BFB}">
      <dgm:prSet/>
      <dgm:spPr/>
      <dgm:t>
        <a:bodyPr/>
        <a:lstStyle/>
        <a:p>
          <a:pPr rtl="0"/>
          <a:r>
            <a:rPr lang="es-CL" b="1" dirty="0" smtClean="0"/>
            <a:t>4.1 Porcentaje de casos egresados de la lista de espera de consultas nuevas de especialidades médicas con destino APS en las especialidades de Oftalmología, Ginecología (Climaterio), Otorrinolaringología y Dermatología, ingresadas con fecha igual o anterior al 31 de diciembre del año 2019.</a:t>
          </a:r>
          <a:endParaRPr lang="es-CL" dirty="0"/>
        </a:p>
      </dgm:t>
    </dgm:pt>
    <dgm:pt modelId="{DE5368B1-72CF-408D-A927-226B298C8D42}" type="parTrans" cxnId="{A8674C27-43FC-47D8-892A-273B334F7F09}">
      <dgm:prSet/>
      <dgm:spPr/>
      <dgm:t>
        <a:bodyPr/>
        <a:lstStyle/>
        <a:p>
          <a:endParaRPr lang="es-CL"/>
        </a:p>
      </dgm:t>
    </dgm:pt>
    <dgm:pt modelId="{56DA060F-91CD-426F-9337-C35B1A2259E2}" type="sibTrans" cxnId="{A8674C27-43FC-47D8-892A-273B334F7F09}">
      <dgm:prSet/>
      <dgm:spPr/>
      <dgm:t>
        <a:bodyPr/>
        <a:lstStyle/>
        <a:p>
          <a:endParaRPr lang="es-CL"/>
        </a:p>
      </dgm:t>
    </dgm:pt>
    <dgm:pt modelId="{7B4BC29C-6E68-437B-A277-29B7F956FAEA}">
      <dgm:prSet/>
      <dgm:spPr/>
      <dgm:t>
        <a:bodyPr/>
        <a:lstStyle/>
        <a:p>
          <a:pPr algn="ctr" rtl="0"/>
          <a:r>
            <a:rPr lang="es-CL" b="1" smtClean="0"/>
            <a:t>Indicador afectado por Pandemia, se evaluara de manera ajustada según metas y cálculo del 2 corte</a:t>
          </a:r>
          <a:endParaRPr lang="es-CL"/>
        </a:p>
      </dgm:t>
    </dgm:pt>
    <dgm:pt modelId="{26FDDEA8-9450-4519-9502-01E2E9150377}" type="parTrans" cxnId="{6A56A08D-A924-4E4D-BDC3-DC806A54B3AD}">
      <dgm:prSet/>
      <dgm:spPr/>
      <dgm:t>
        <a:bodyPr/>
        <a:lstStyle/>
        <a:p>
          <a:endParaRPr lang="es-CL"/>
        </a:p>
      </dgm:t>
    </dgm:pt>
    <dgm:pt modelId="{4833B8E6-2B0E-4286-AD8D-90BA32610C03}" type="sibTrans" cxnId="{6A56A08D-A924-4E4D-BDC3-DC806A54B3AD}">
      <dgm:prSet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2643AC8-4392-40B9-BF76-20532715CD97}" type="pres">
      <dgm:prSet presAssocID="{898BD753-4D93-4DEC-805D-05515DDE0B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E7AE07-27A7-48D9-9FCF-A2E09F7B741B}" type="pres">
      <dgm:prSet presAssocID="{56DA060F-91CD-426F-9337-C35B1A2259E2}" presName="spacer" presStyleCnt="0"/>
      <dgm:spPr/>
    </dgm:pt>
    <dgm:pt modelId="{307B6557-7B7A-474F-812A-D82132C07508}" type="pres">
      <dgm:prSet presAssocID="{7B4BC29C-6E68-437B-A277-29B7F956FA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7A0279B-A668-400B-AE08-AA96AA134C3D}" type="presOf" srcId="{E31262E5-A6FB-462C-AEAB-D1EFF3FA8BA3}" destId="{209BB580-019E-4CB3-82AA-5159C4D1DAF8}" srcOrd="0" destOrd="0" presId="urn:microsoft.com/office/officeart/2005/8/layout/vList2"/>
    <dgm:cxn modelId="{A774DF6D-9405-4408-9E9F-CCEBEA35CA1A}" type="presOf" srcId="{7B4BC29C-6E68-437B-A277-29B7F956FAEA}" destId="{307B6557-7B7A-474F-812A-D82132C07508}" srcOrd="0" destOrd="0" presId="urn:microsoft.com/office/officeart/2005/8/layout/vList2"/>
    <dgm:cxn modelId="{6A56A08D-A924-4E4D-BDC3-DC806A54B3AD}" srcId="{E31262E5-A6FB-462C-AEAB-D1EFF3FA8BA3}" destId="{7B4BC29C-6E68-437B-A277-29B7F956FAEA}" srcOrd="1" destOrd="0" parTransId="{26FDDEA8-9450-4519-9502-01E2E9150377}" sibTransId="{4833B8E6-2B0E-4286-AD8D-90BA32610C03}"/>
    <dgm:cxn modelId="{A8674C27-43FC-47D8-892A-273B334F7F09}" srcId="{E31262E5-A6FB-462C-AEAB-D1EFF3FA8BA3}" destId="{898BD753-4D93-4DEC-805D-05515DDE0BFB}" srcOrd="0" destOrd="0" parTransId="{DE5368B1-72CF-408D-A927-226B298C8D42}" sibTransId="{56DA060F-91CD-426F-9337-C35B1A2259E2}"/>
    <dgm:cxn modelId="{331F3C64-BF19-4DC6-B7AC-AFE458FE603C}" type="presOf" srcId="{898BD753-4D93-4DEC-805D-05515DDE0BFB}" destId="{72643AC8-4392-40B9-BF76-20532715CD97}" srcOrd="0" destOrd="0" presId="urn:microsoft.com/office/officeart/2005/8/layout/vList2"/>
    <dgm:cxn modelId="{BE748C1A-7BDA-4678-B872-8923AACEA25E}" type="presParOf" srcId="{209BB580-019E-4CB3-82AA-5159C4D1DAF8}" destId="{72643AC8-4392-40B9-BF76-20532715CD97}" srcOrd="0" destOrd="0" presId="urn:microsoft.com/office/officeart/2005/8/layout/vList2"/>
    <dgm:cxn modelId="{E3E71233-3645-4E87-8CC7-9CF9801200DC}" type="presParOf" srcId="{209BB580-019E-4CB3-82AA-5159C4D1DAF8}" destId="{45E7AE07-27A7-48D9-9FCF-A2E09F7B741B}" srcOrd="1" destOrd="0" presId="urn:microsoft.com/office/officeart/2005/8/layout/vList2"/>
    <dgm:cxn modelId="{5DC476C3-989E-440C-9653-B3904F271DB7}" type="presParOf" srcId="{209BB580-019E-4CB3-82AA-5159C4D1DAF8}" destId="{307B6557-7B7A-474F-812A-D82132C07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29AFF53-52DD-4A11-A2ED-4B1F913ACA18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CL"/>
        </a:p>
      </dgm:t>
    </dgm:pt>
    <dgm:pt modelId="{AB3E010B-A1BD-4BCE-9717-30CC8E30356C}">
      <dgm:prSet/>
      <dgm:spPr/>
      <dgm:t>
        <a:bodyPr/>
        <a:lstStyle/>
        <a:p>
          <a:pPr rtl="0"/>
          <a:r>
            <a:rPr lang="es-ES" dirty="0" smtClean="0"/>
            <a:t>5.2.1.-</a:t>
          </a:r>
          <a:r>
            <a:rPr lang="es-CL" dirty="0" smtClean="0"/>
            <a:t>Resolución del 25% de su universo total al 30 de junio de 2020. </a:t>
          </a:r>
          <a:endParaRPr lang="es-CL" dirty="0"/>
        </a:p>
      </dgm:t>
    </dgm:pt>
    <dgm:pt modelId="{CE160723-BBB4-4D4B-A80A-4DD25672BEA7}" type="parTrans" cxnId="{6BE96087-7FFA-4818-90E6-7FF807A7A18B}">
      <dgm:prSet/>
      <dgm:spPr/>
      <dgm:t>
        <a:bodyPr/>
        <a:lstStyle/>
        <a:p>
          <a:endParaRPr lang="es-CL"/>
        </a:p>
      </dgm:t>
    </dgm:pt>
    <dgm:pt modelId="{8431AC21-DD39-4EA5-90A4-BDDCD48BA3BC}" type="sibTrans" cxnId="{6BE96087-7FFA-4818-90E6-7FF807A7A18B}">
      <dgm:prSet/>
      <dgm:spPr/>
      <dgm:t>
        <a:bodyPr/>
        <a:lstStyle/>
        <a:p>
          <a:endParaRPr lang="es-CL"/>
        </a:p>
      </dgm:t>
    </dgm:pt>
    <dgm:pt modelId="{21008E21-BFB8-438E-B294-2B5DB9028429}">
      <dgm:prSet/>
      <dgm:spPr/>
      <dgm:t>
        <a:bodyPr/>
        <a:lstStyle/>
        <a:p>
          <a:pPr rtl="0"/>
          <a:r>
            <a:rPr lang="es-CL" b="1" dirty="0" smtClean="0"/>
            <a:t>Casos a resolver al año   = 12 casos a resolver en 2 corte =12</a:t>
          </a:r>
          <a:endParaRPr lang="es-CL" dirty="0"/>
        </a:p>
      </dgm:t>
    </dgm:pt>
    <dgm:pt modelId="{DDDA3CD5-6D7D-4CF2-B93C-328B2CC2D55D}" type="parTrans" cxnId="{112B9F87-B4C9-4A20-A6CE-E7768AAB35C9}">
      <dgm:prSet/>
      <dgm:spPr/>
      <dgm:t>
        <a:bodyPr/>
        <a:lstStyle/>
        <a:p>
          <a:endParaRPr lang="es-CL"/>
        </a:p>
      </dgm:t>
    </dgm:pt>
    <dgm:pt modelId="{81801492-2BEA-4154-B4E8-AE9E0D67F181}" type="sibTrans" cxnId="{112B9F87-B4C9-4A20-A6CE-E7768AAB35C9}">
      <dgm:prSet/>
      <dgm:spPr/>
      <dgm:t>
        <a:bodyPr/>
        <a:lstStyle/>
        <a:p>
          <a:endParaRPr lang="es-CL"/>
        </a:p>
      </dgm:t>
    </dgm:pt>
    <dgm:pt modelId="{FC9C9394-0664-47F1-A434-01F8143E77D5}">
      <dgm:prSet/>
      <dgm:spPr/>
      <dgm:t>
        <a:bodyPr/>
        <a:lstStyle/>
        <a:p>
          <a:pPr rtl="0"/>
          <a:r>
            <a:rPr lang="es-CL" b="1" dirty="0" smtClean="0"/>
            <a:t>Casos Resueltos a Septiembre 2021 = 6</a:t>
          </a:r>
          <a:r>
            <a:rPr lang="es-CL" dirty="0" smtClean="0"/>
            <a:t>	</a:t>
          </a:r>
          <a:endParaRPr lang="es-CL" dirty="0"/>
        </a:p>
      </dgm:t>
    </dgm:pt>
    <dgm:pt modelId="{68E4487F-2872-4839-A88E-BCD06AAD11B8}" type="parTrans" cxnId="{0C60CBF4-2FDB-4B35-87BF-BBCC9A56757A}">
      <dgm:prSet/>
      <dgm:spPr/>
      <dgm:t>
        <a:bodyPr/>
        <a:lstStyle/>
        <a:p>
          <a:endParaRPr lang="es-CL"/>
        </a:p>
      </dgm:t>
    </dgm:pt>
    <dgm:pt modelId="{73663434-9459-4BBC-85A9-1899AA3A3EC8}" type="sibTrans" cxnId="{0C60CBF4-2FDB-4B35-87BF-BBCC9A56757A}">
      <dgm:prSet/>
      <dgm:spPr/>
      <dgm:t>
        <a:bodyPr/>
        <a:lstStyle/>
        <a:p>
          <a:endParaRPr lang="es-CL"/>
        </a:p>
      </dgm:t>
    </dgm:pt>
    <dgm:pt modelId="{BF31AC05-C6E8-46A2-86F1-FADBE4A5D56A}" type="pres">
      <dgm:prSet presAssocID="{829AFF53-52DD-4A11-A2ED-4B1F913ACA1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3F3DC46-996B-43DD-B74B-F1770723CB17}" type="pres">
      <dgm:prSet presAssocID="{829AFF53-52DD-4A11-A2ED-4B1F913ACA18}" presName="arrow" presStyleLbl="bgShp" presStyleIdx="0" presStyleCnt="1"/>
      <dgm:spPr/>
    </dgm:pt>
    <dgm:pt modelId="{A45ECC3C-B0C5-45AF-825A-8E523BAD8611}" type="pres">
      <dgm:prSet presAssocID="{829AFF53-52DD-4A11-A2ED-4B1F913ACA18}" presName="linearProcess" presStyleCnt="0"/>
      <dgm:spPr/>
    </dgm:pt>
    <dgm:pt modelId="{9F61FC78-52A9-4752-BF90-F7F149791F3B}" type="pres">
      <dgm:prSet presAssocID="{AB3E010B-A1BD-4BCE-9717-30CC8E30356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1E1DEC-3431-413D-8814-AAB380C480DC}" type="pres">
      <dgm:prSet presAssocID="{8431AC21-DD39-4EA5-90A4-BDDCD48BA3BC}" presName="sibTrans" presStyleCnt="0"/>
      <dgm:spPr/>
    </dgm:pt>
    <dgm:pt modelId="{678503C4-CC56-42A5-A41E-02798D83086B}" type="pres">
      <dgm:prSet presAssocID="{21008E21-BFB8-438E-B294-2B5DB902842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6791694-EAE6-40FD-A8D8-C9B7433307E0}" type="pres">
      <dgm:prSet presAssocID="{81801492-2BEA-4154-B4E8-AE9E0D67F181}" presName="sibTrans" presStyleCnt="0"/>
      <dgm:spPr/>
    </dgm:pt>
    <dgm:pt modelId="{56A32CE7-DB82-46B1-B595-4C73EA01E2A7}" type="pres">
      <dgm:prSet presAssocID="{FC9C9394-0664-47F1-A434-01F8143E77D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12B9F87-B4C9-4A20-A6CE-E7768AAB35C9}" srcId="{829AFF53-52DD-4A11-A2ED-4B1F913ACA18}" destId="{21008E21-BFB8-438E-B294-2B5DB9028429}" srcOrd="1" destOrd="0" parTransId="{DDDA3CD5-6D7D-4CF2-B93C-328B2CC2D55D}" sibTransId="{81801492-2BEA-4154-B4E8-AE9E0D67F181}"/>
    <dgm:cxn modelId="{CDA9FE04-4A48-4CBB-8CFF-59671E07F9D5}" type="presOf" srcId="{21008E21-BFB8-438E-B294-2B5DB9028429}" destId="{678503C4-CC56-42A5-A41E-02798D83086B}" srcOrd="0" destOrd="0" presId="urn:microsoft.com/office/officeart/2005/8/layout/hProcess9"/>
    <dgm:cxn modelId="{0C60CBF4-2FDB-4B35-87BF-BBCC9A56757A}" srcId="{829AFF53-52DD-4A11-A2ED-4B1F913ACA18}" destId="{FC9C9394-0664-47F1-A434-01F8143E77D5}" srcOrd="2" destOrd="0" parTransId="{68E4487F-2872-4839-A88E-BCD06AAD11B8}" sibTransId="{73663434-9459-4BBC-85A9-1899AA3A3EC8}"/>
    <dgm:cxn modelId="{47BD6040-0824-4B1D-AE1A-D4BED8DF552C}" type="presOf" srcId="{AB3E010B-A1BD-4BCE-9717-30CC8E30356C}" destId="{9F61FC78-52A9-4752-BF90-F7F149791F3B}" srcOrd="0" destOrd="0" presId="urn:microsoft.com/office/officeart/2005/8/layout/hProcess9"/>
    <dgm:cxn modelId="{898DC8CD-3AAB-4156-8D52-7A91B74E059F}" type="presOf" srcId="{829AFF53-52DD-4A11-A2ED-4B1F913ACA18}" destId="{BF31AC05-C6E8-46A2-86F1-FADBE4A5D56A}" srcOrd="0" destOrd="0" presId="urn:microsoft.com/office/officeart/2005/8/layout/hProcess9"/>
    <dgm:cxn modelId="{6BE96087-7FFA-4818-90E6-7FF807A7A18B}" srcId="{829AFF53-52DD-4A11-A2ED-4B1F913ACA18}" destId="{AB3E010B-A1BD-4BCE-9717-30CC8E30356C}" srcOrd="0" destOrd="0" parTransId="{CE160723-BBB4-4D4B-A80A-4DD25672BEA7}" sibTransId="{8431AC21-DD39-4EA5-90A4-BDDCD48BA3BC}"/>
    <dgm:cxn modelId="{EB1F2996-A45D-47F5-ACA9-5FC0793B7F45}" type="presOf" srcId="{FC9C9394-0664-47F1-A434-01F8143E77D5}" destId="{56A32CE7-DB82-46B1-B595-4C73EA01E2A7}" srcOrd="0" destOrd="0" presId="urn:microsoft.com/office/officeart/2005/8/layout/hProcess9"/>
    <dgm:cxn modelId="{6D03C8F1-CB35-4B5B-8288-08248E03CA07}" type="presParOf" srcId="{BF31AC05-C6E8-46A2-86F1-FADBE4A5D56A}" destId="{83F3DC46-996B-43DD-B74B-F1770723CB17}" srcOrd="0" destOrd="0" presId="urn:microsoft.com/office/officeart/2005/8/layout/hProcess9"/>
    <dgm:cxn modelId="{00B6C9A3-39B1-4409-9B33-406BE38D8ADA}" type="presParOf" srcId="{BF31AC05-C6E8-46A2-86F1-FADBE4A5D56A}" destId="{A45ECC3C-B0C5-45AF-825A-8E523BAD8611}" srcOrd="1" destOrd="0" presId="urn:microsoft.com/office/officeart/2005/8/layout/hProcess9"/>
    <dgm:cxn modelId="{5B719A63-F10F-4CE9-B773-F58D6EEE4EDA}" type="presParOf" srcId="{A45ECC3C-B0C5-45AF-825A-8E523BAD8611}" destId="{9F61FC78-52A9-4752-BF90-F7F149791F3B}" srcOrd="0" destOrd="0" presId="urn:microsoft.com/office/officeart/2005/8/layout/hProcess9"/>
    <dgm:cxn modelId="{322CD734-BDF7-46F9-BEE5-17489ACDD49E}" type="presParOf" srcId="{A45ECC3C-B0C5-45AF-825A-8E523BAD8611}" destId="{2D1E1DEC-3431-413D-8814-AAB380C480DC}" srcOrd="1" destOrd="0" presId="urn:microsoft.com/office/officeart/2005/8/layout/hProcess9"/>
    <dgm:cxn modelId="{DFBBF0EC-C0F9-4925-B998-77929262069E}" type="presParOf" srcId="{A45ECC3C-B0C5-45AF-825A-8E523BAD8611}" destId="{678503C4-CC56-42A5-A41E-02798D83086B}" srcOrd="2" destOrd="0" presId="urn:microsoft.com/office/officeart/2005/8/layout/hProcess9"/>
    <dgm:cxn modelId="{1694F795-7A81-411D-AC5E-821FC2EEE743}" type="presParOf" srcId="{A45ECC3C-B0C5-45AF-825A-8E523BAD8611}" destId="{A6791694-EAE6-40FD-A8D8-C9B7433307E0}" srcOrd="3" destOrd="0" presId="urn:microsoft.com/office/officeart/2005/8/layout/hProcess9"/>
    <dgm:cxn modelId="{FCCD71FF-7104-4D44-B9C5-DCCF60F03A2C}" type="presParOf" srcId="{A45ECC3C-B0C5-45AF-825A-8E523BAD8611}" destId="{56A32CE7-DB82-46B1-B595-4C73EA01E2A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77EF0A5-0BE5-43D1-B842-E415C265ED52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CL"/>
        </a:p>
      </dgm:t>
    </dgm:pt>
    <dgm:pt modelId="{52761872-2B42-4C50-817D-8E56F1EA5F83}">
      <dgm:prSet/>
      <dgm:spPr/>
      <dgm:t>
        <a:bodyPr/>
        <a:lstStyle/>
        <a:p>
          <a:pPr rtl="0"/>
          <a:r>
            <a:rPr lang="es-CL" dirty="0" smtClean="0"/>
            <a:t>5.2.2.-Resolución del 100,0% de personas con fecha de ingreso igual y anterior al 30 de junio de 2018. (Se aplica tabla de sensibilidad)</a:t>
          </a:r>
          <a:endParaRPr lang="es-CL" dirty="0"/>
        </a:p>
      </dgm:t>
    </dgm:pt>
    <dgm:pt modelId="{34815765-7C9D-4C0A-84DE-F7A5DA9817A8}" type="parTrans" cxnId="{516113AC-95B3-4181-B8FE-4473D7A366B0}">
      <dgm:prSet/>
      <dgm:spPr/>
      <dgm:t>
        <a:bodyPr/>
        <a:lstStyle/>
        <a:p>
          <a:endParaRPr lang="es-CL"/>
        </a:p>
      </dgm:t>
    </dgm:pt>
    <dgm:pt modelId="{44E5F1C9-23ED-4F34-A9CA-22466D0E451B}" type="sibTrans" cxnId="{516113AC-95B3-4181-B8FE-4473D7A366B0}">
      <dgm:prSet/>
      <dgm:spPr/>
      <dgm:t>
        <a:bodyPr/>
        <a:lstStyle/>
        <a:p>
          <a:endParaRPr lang="es-CL"/>
        </a:p>
      </dgm:t>
    </dgm:pt>
    <dgm:pt modelId="{B78981E5-1678-4516-AB52-CCDB01398843}">
      <dgm:prSet/>
      <dgm:spPr/>
      <dgm:t>
        <a:bodyPr/>
        <a:lstStyle/>
        <a:p>
          <a:pPr rtl="0"/>
          <a:r>
            <a:rPr lang="es-CL" b="1" smtClean="0"/>
            <a:t>No existen casos año 2018</a:t>
          </a:r>
          <a:endParaRPr lang="es-CL"/>
        </a:p>
      </dgm:t>
    </dgm:pt>
    <dgm:pt modelId="{65CBECD4-2267-4525-A078-F5F14B469BE0}" type="parTrans" cxnId="{F1724CE6-766C-439B-8BC5-03F5FEDDCF26}">
      <dgm:prSet/>
      <dgm:spPr/>
      <dgm:t>
        <a:bodyPr/>
        <a:lstStyle/>
        <a:p>
          <a:endParaRPr lang="es-CL"/>
        </a:p>
      </dgm:t>
    </dgm:pt>
    <dgm:pt modelId="{EE679574-FBD0-4783-9E43-2CCE42F16F90}" type="sibTrans" cxnId="{F1724CE6-766C-439B-8BC5-03F5FEDDCF26}">
      <dgm:prSet/>
      <dgm:spPr/>
      <dgm:t>
        <a:bodyPr/>
        <a:lstStyle/>
        <a:p>
          <a:endParaRPr lang="es-CL"/>
        </a:p>
      </dgm:t>
    </dgm:pt>
    <dgm:pt modelId="{49BD6C53-6AB2-451F-8546-6F0C6B5B5C37}" type="pres">
      <dgm:prSet presAssocID="{377EF0A5-0BE5-43D1-B842-E415C265ED5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2477273-8681-4210-B59B-186AB3F668B9}" type="pres">
      <dgm:prSet presAssocID="{377EF0A5-0BE5-43D1-B842-E415C265ED52}" presName="arrow" presStyleLbl="bgShp" presStyleIdx="0" presStyleCnt="1"/>
      <dgm:spPr/>
    </dgm:pt>
    <dgm:pt modelId="{23960FE8-0E83-4AE8-B7F3-70D07FBB0F34}" type="pres">
      <dgm:prSet presAssocID="{377EF0A5-0BE5-43D1-B842-E415C265ED52}" presName="linearProcess" presStyleCnt="0"/>
      <dgm:spPr/>
    </dgm:pt>
    <dgm:pt modelId="{631F315B-C3BE-4563-BC09-657298E5C898}" type="pres">
      <dgm:prSet presAssocID="{52761872-2B42-4C50-817D-8E56F1EA5F83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60FA424-FC2C-42A8-92FF-A0C413C94292}" type="pres">
      <dgm:prSet presAssocID="{44E5F1C9-23ED-4F34-A9CA-22466D0E451B}" presName="sibTrans" presStyleCnt="0"/>
      <dgm:spPr/>
    </dgm:pt>
    <dgm:pt modelId="{873B4D1E-4C2F-4292-9DCF-B309404878AB}" type="pres">
      <dgm:prSet presAssocID="{B78981E5-1678-4516-AB52-CCDB0139884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1724CE6-766C-439B-8BC5-03F5FEDDCF26}" srcId="{377EF0A5-0BE5-43D1-B842-E415C265ED52}" destId="{B78981E5-1678-4516-AB52-CCDB01398843}" srcOrd="1" destOrd="0" parTransId="{65CBECD4-2267-4525-A078-F5F14B469BE0}" sibTransId="{EE679574-FBD0-4783-9E43-2CCE42F16F90}"/>
    <dgm:cxn modelId="{1738DB22-904D-4C89-9DA7-34CC0232689A}" type="presOf" srcId="{52761872-2B42-4C50-817D-8E56F1EA5F83}" destId="{631F315B-C3BE-4563-BC09-657298E5C898}" srcOrd="0" destOrd="0" presId="urn:microsoft.com/office/officeart/2005/8/layout/hProcess9"/>
    <dgm:cxn modelId="{C9CBF0D6-D8C2-4698-956B-F1885E44A974}" type="presOf" srcId="{B78981E5-1678-4516-AB52-CCDB01398843}" destId="{873B4D1E-4C2F-4292-9DCF-B309404878AB}" srcOrd="0" destOrd="0" presId="urn:microsoft.com/office/officeart/2005/8/layout/hProcess9"/>
    <dgm:cxn modelId="{ABD95534-96CB-4E4A-B7BE-8A46AB5F074C}" type="presOf" srcId="{377EF0A5-0BE5-43D1-B842-E415C265ED52}" destId="{49BD6C53-6AB2-451F-8546-6F0C6B5B5C37}" srcOrd="0" destOrd="0" presId="urn:microsoft.com/office/officeart/2005/8/layout/hProcess9"/>
    <dgm:cxn modelId="{516113AC-95B3-4181-B8FE-4473D7A366B0}" srcId="{377EF0A5-0BE5-43D1-B842-E415C265ED52}" destId="{52761872-2B42-4C50-817D-8E56F1EA5F83}" srcOrd="0" destOrd="0" parTransId="{34815765-7C9D-4C0A-84DE-F7A5DA9817A8}" sibTransId="{44E5F1C9-23ED-4F34-A9CA-22466D0E451B}"/>
    <dgm:cxn modelId="{19548ABA-A3DB-42A5-B5EE-8228F0F4CBF1}" type="presParOf" srcId="{49BD6C53-6AB2-451F-8546-6F0C6B5B5C37}" destId="{A2477273-8681-4210-B59B-186AB3F668B9}" srcOrd="0" destOrd="0" presId="urn:microsoft.com/office/officeart/2005/8/layout/hProcess9"/>
    <dgm:cxn modelId="{E4A73360-B8BD-4543-95FA-AAAD6928E456}" type="presParOf" srcId="{49BD6C53-6AB2-451F-8546-6F0C6B5B5C37}" destId="{23960FE8-0E83-4AE8-B7F3-70D07FBB0F34}" srcOrd="1" destOrd="0" presId="urn:microsoft.com/office/officeart/2005/8/layout/hProcess9"/>
    <dgm:cxn modelId="{6400EA25-5845-422B-8166-1C01A84C35F3}" type="presParOf" srcId="{23960FE8-0E83-4AE8-B7F3-70D07FBB0F34}" destId="{631F315B-C3BE-4563-BC09-657298E5C898}" srcOrd="0" destOrd="0" presId="urn:microsoft.com/office/officeart/2005/8/layout/hProcess9"/>
    <dgm:cxn modelId="{BA41E53F-A009-4529-BC67-F3E840CE6181}" type="presParOf" srcId="{23960FE8-0E83-4AE8-B7F3-70D07FBB0F34}" destId="{B60FA424-FC2C-42A8-92FF-A0C413C94292}" srcOrd="1" destOrd="0" presId="urn:microsoft.com/office/officeart/2005/8/layout/hProcess9"/>
    <dgm:cxn modelId="{D488760E-5A63-4F3C-AC07-1DF5541417E5}" type="presParOf" srcId="{23960FE8-0E83-4AE8-B7F3-70D07FBB0F34}" destId="{873B4D1E-4C2F-4292-9DCF-B309404878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898BD753-4D93-4DEC-805D-05515DDE0BFB}">
      <dgm:prSet custT="1"/>
      <dgm:spPr/>
      <dgm:t>
        <a:bodyPr/>
        <a:lstStyle/>
        <a:p>
          <a:pPr rtl="0"/>
          <a:r>
            <a:rPr lang="es-CL" sz="1800" b="1" dirty="0" smtClean="0"/>
            <a:t>5.2</a:t>
          </a:r>
          <a:endParaRPr lang="es-CL" sz="1800" dirty="0" smtClean="0"/>
        </a:p>
        <a:p>
          <a:r>
            <a:rPr lang="es-CL" sz="1800" b="1" dirty="0" smtClean="0"/>
            <a:t>1. Porcentaje de casos resueltos de la lista de espera de intervenciones quirúrgicas electivas mayores y menores, según meta definida para cada Servicio de Salud. 	</a:t>
          </a:r>
          <a:endParaRPr lang="es-CL" sz="1800" dirty="0"/>
        </a:p>
      </dgm:t>
    </dgm:pt>
    <dgm:pt modelId="{DE5368B1-72CF-408D-A927-226B298C8D42}" type="parTrans" cxnId="{A8674C27-43FC-47D8-892A-273B334F7F09}">
      <dgm:prSet/>
      <dgm:spPr/>
      <dgm:t>
        <a:bodyPr/>
        <a:lstStyle/>
        <a:p>
          <a:endParaRPr lang="es-CL"/>
        </a:p>
      </dgm:t>
    </dgm:pt>
    <dgm:pt modelId="{56DA060F-91CD-426F-9337-C35B1A2259E2}" type="sibTrans" cxnId="{A8674C27-43FC-47D8-892A-273B334F7F09}">
      <dgm:prSet/>
      <dgm:spPr/>
      <dgm:t>
        <a:bodyPr/>
        <a:lstStyle/>
        <a:p>
          <a:endParaRPr lang="es-CL"/>
        </a:p>
      </dgm:t>
    </dgm:pt>
    <dgm:pt modelId="{7B4BC29C-6E68-437B-A277-29B7F956FAEA}">
      <dgm:prSet custT="1"/>
      <dgm:spPr/>
      <dgm:t>
        <a:bodyPr/>
        <a:lstStyle/>
        <a:p>
          <a:pPr algn="ctr" rtl="0"/>
          <a:r>
            <a:rPr lang="es-CL" sz="1400" b="1" dirty="0" smtClean="0"/>
            <a:t>Indicador afectado por Pandemia, se evaluara de manera ajustada según metas y cálculo del 2 corte, con ajustes a tabla de sensibilidad.</a:t>
          </a:r>
          <a:endParaRPr lang="es-CL" sz="1400" dirty="0"/>
        </a:p>
      </dgm:t>
    </dgm:pt>
    <dgm:pt modelId="{26FDDEA8-9450-4519-9502-01E2E9150377}" type="parTrans" cxnId="{6A56A08D-A924-4E4D-BDC3-DC806A54B3AD}">
      <dgm:prSet/>
      <dgm:spPr/>
      <dgm:t>
        <a:bodyPr/>
        <a:lstStyle/>
        <a:p>
          <a:endParaRPr lang="es-CL"/>
        </a:p>
      </dgm:t>
    </dgm:pt>
    <dgm:pt modelId="{4833B8E6-2B0E-4286-AD8D-90BA32610C03}" type="sibTrans" cxnId="{6A56A08D-A924-4E4D-BDC3-DC806A54B3AD}">
      <dgm:prSet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2643AC8-4392-40B9-BF76-20532715CD97}" type="pres">
      <dgm:prSet presAssocID="{898BD753-4D93-4DEC-805D-05515DDE0BFB}" presName="parentText" presStyleLbl="node1" presStyleIdx="0" presStyleCnt="2" custScaleY="112244" custLinFactY="-27328" custLinFactNeighborX="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E7AE07-27A7-48D9-9FCF-A2E09F7B741B}" type="pres">
      <dgm:prSet presAssocID="{56DA060F-91CD-426F-9337-C35B1A2259E2}" presName="spacer" presStyleCnt="0"/>
      <dgm:spPr/>
    </dgm:pt>
    <dgm:pt modelId="{307B6557-7B7A-474F-812A-D82132C07508}" type="pres">
      <dgm:prSet presAssocID="{7B4BC29C-6E68-437B-A277-29B7F956FAEA}" presName="parentText" presStyleLbl="node1" presStyleIdx="1" presStyleCnt="2" custScaleY="35675" custLinFactNeighborX="-360" custLinFactNeighborY="-82659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9EB0DA1-8989-4862-AA66-D1C74A5EAFD6}" type="presOf" srcId="{898BD753-4D93-4DEC-805D-05515DDE0BFB}" destId="{72643AC8-4392-40B9-BF76-20532715CD97}" srcOrd="0" destOrd="0" presId="urn:microsoft.com/office/officeart/2005/8/layout/vList2"/>
    <dgm:cxn modelId="{42613CE4-BC96-4A9E-9170-CFBECE3C9DFC}" type="presOf" srcId="{7B4BC29C-6E68-437B-A277-29B7F956FAEA}" destId="{307B6557-7B7A-474F-812A-D82132C07508}" srcOrd="0" destOrd="0" presId="urn:microsoft.com/office/officeart/2005/8/layout/vList2"/>
    <dgm:cxn modelId="{4B4C3613-22C9-45B1-91F5-8ED2B7124BD0}" type="presOf" srcId="{E31262E5-A6FB-462C-AEAB-D1EFF3FA8BA3}" destId="{209BB580-019E-4CB3-82AA-5159C4D1DAF8}" srcOrd="0" destOrd="0" presId="urn:microsoft.com/office/officeart/2005/8/layout/vList2"/>
    <dgm:cxn modelId="{6A56A08D-A924-4E4D-BDC3-DC806A54B3AD}" srcId="{E31262E5-A6FB-462C-AEAB-D1EFF3FA8BA3}" destId="{7B4BC29C-6E68-437B-A277-29B7F956FAEA}" srcOrd="1" destOrd="0" parTransId="{26FDDEA8-9450-4519-9502-01E2E9150377}" sibTransId="{4833B8E6-2B0E-4286-AD8D-90BA32610C03}"/>
    <dgm:cxn modelId="{A8674C27-43FC-47D8-892A-273B334F7F09}" srcId="{E31262E5-A6FB-462C-AEAB-D1EFF3FA8BA3}" destId="{898BD753-4D93-4DEC-805D-05515DDE0BFB}" srcOrd="0" destOrd="0" parTransId="{DE5368B1-72CF-408D-A927-226B298C8D42}" sibTransId="{56DA060F-91CD-426F-9337-C35B1A2259E2}"/>
    <dgm:cxn modelId="{4C96704E-3EE6-4417-A29B-21C016743D45}" type="presParOf" srcId="{209BB580-019E-4CB3-82AA-5159C4D1DAF8}" destId="{72643AC8-4392-40B9-BF76-20532715CD97}" srcOrd="0" destOrd="0" presId="urn:microsoft.com/office/officeart/2005/8/layout/vList2"/>
    <dgm:cxn modelId="{EF140201-9704-404C-8A3B-B33605624D33}" type="presParOf" srcId="{209BB580-019E-4CB3-82AA-5159C4D1DAF8}" destId="{45E7AE07-27A7-48D9-9FCF-A2E09F7B741B}" srcOrd="1" destOrd="0" presId="urn:microsoft.com/office/officeart/2005/8/layout/vList2"/>
    <dgm:cxn modelId="{55DD6FF9-F2A1-4097-B81C-5D21AADFD1AC}" type="presParOf" srcId="{209BB580-019E-4CB3-82AA-5159C4D1DAF8}" destId="{307B6557-7B7A-474F-812A-D82132C07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A48D063-EB4C-4534-84BC-6122AA81E446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36654D29-C682-489D-8F45-A8A3FE889EB7}">
      <dgm:prSet custT="1"/>
      <dgm:spPr/>
      <dgm:t>
        <a:bodyPr/>
        <a:lstStyle/>
        <a:p>
          <a:pPr rtl="0"/>
          <a:r>
            <a:rPr lang="es-CL" sz="1200" dirty="0" smtClean="0"/>
            <a:t>1.-Resolución del 45,0% de su universo total según la meta definida para SS. Con ajustes a tabla de sensibilidad.</a:t>
          </a:r>
          <a:endParaRPr lang="es-CL" sz="1200" dirty="0"/>
        </a:p>
      </dgm:t>
    </dgm:pt>
    <dgm:pt modelId="{357100A8-451D-444D-9CB9-D2D6FE275845}" type="parTrans" cxnId="{ABC55DAC-1A56-4B28-A188-12C5F50DFEAB}">
      <dgm:prSet/>
      <dgm:spPr/>
      <dgm:t>
        <a:bodyPr/>
        <a:lstStyle/>
        <a:p>
          <a:endParaRPr lang="es-CL"/>
        </a:p>
      </dgm:t>
    </dgm:pt>
    <dgm:pt modelId="{3E5B7506-5197-475F-8DF4-BB37B54F5683}" type="sibTrans" cxnId="{ABC55DAC-1A56-4B28-A188-12C5F50DFEAB}">
      <dgm:prSet/>
      <dgm:spPr/>
      <dgm:t>
        <a:bodyPr/>
        <a:lstStyle/>
        <a:p>
          <a:endParaRPr lang="es-CL"/>
        </a:p>
      </dgm:t>
    </dgm:pt>
    <dgm:pt modelId="{9127D66A-208D-43D4-8ED8-7ACA31DF64D8}">
      <dgm:prSet custT="1"/>
      <dgm:spPr/>
      <dgm:t>
        <a:bodyPr/>
        <a:lstStyle/>
        <a:p>
          <a:pPr rtl="0"/>
          <a:r>
            <a:rPr lang="es-ES" sz="1200" b="1" dirty="0" smtClean="0"/>
            <a:t>100% = 1437 casos a resolver</a:t>
          </a:r>
          <a:endParaRPr lang="es-CL" sz="1200" dirty="0"/>
        </a:p>
      </dgm:t>
    </dgm:pt>
    <dgm:pt modelId="{4EA3BDAA-9C67-44B6-90BB-809CE43E47AD}" type="parTrans" cxnId="{12F9C067-E983-4F5C-9EC2-DD6D0026BE90}">
      <dgm:prSet/>
      <dgm:spPr/>
      <dgm:t>
        <a:bodyPr/>
        <a:lstStyle/>
        <a:p>
          <a:endParaRPr lang="es-CL"/>
        </a:p>
      </dgm:t>
    </dgm:pt>
    <dgm:pt modelId="{0F7E05B1-4DDD-4E7D-86EA-91B0E00F9314}" type="sibTrans" cxnId="{12F9C067-E983-4F5C-9EC2-DD6D0026BE90}">
      <dgm:prSet/>
      <dgm:spPr/>
      <dgm:t>
        <a:bodyPr/>
        <a:lstStyle/>
        <a:p>
          <a:endParaRPr lang="es-CL"/>
        </a:p>
      </dgm:t>
    </dgm:pt>
    <dgm:pt modelId="{B0C88555-B1DA-41E3-92D9-9E79D13B60FB}">
      <dgm:prSet custT="1"/>
      <dgm:spPr/>
      <dgm:t>
        <a:bodyPr/>
        <a:lstStyle/>
        <a:p>
          <a:pPr rtl="0"/>
          <a:r>
            <a:rPr lang="es-ES" sz="1200" b="1" dirty="0" smtClean="0"/>
            <a:t>45% = 647 casos (para resolver al corte)</a:t>
          </a:r>
          <a:endParaRPr lang="es-CL" sz="1200" dirty="0"/>
        </a:p>
      </dgm:t>
    </dgm:pt>
    <dgm:pt modelId="{19833648-04D7-42CB-9B45-1C00388FE2DD}" type="parTrans" cxnId="{610A1088-6231-4AF2-BFFF-9F87C20F21F0}">
      <dgm:prSet/>
      <dgm:spPr/>
      <dgm:t>
        <a:bodyPr/>
        <a:lstStyle/>
        <a:p>
          <a:endParaRPr lang="es-CL"/>
        </a:p>
      </dgm:t>
    </dgm:pt>
    <dgm:pt modelId="{44466C3A-37D2-40B2-ACE8-0836D0F7A212}" type="sibTrans" cxnId="{610A1088-6231-4AF2-BFFF-9F87C20F21F0}">
      <dgm:prSet/>
      <dgm:spPr/>
      <dgm:t>
        <a:bodyPr/>
        <a:lstStyle/>
        <a:p>
          <a:endParaRPr lang="es-CL"/>
        </a:p>
      </dgm:t>
    </dgm:pt>
    <dgm:pt modelId="{261B4615-2240-47E5-9900-484F5ABA67A1}">
      <dgm:prSet custT="1"/>
      <dgm:spPr/>
      <dgm:t>
        <a:bodyPr/>
        <a:lstStyle/>
        <a:p>
          <a:pPr rtl="0"/>
          <a:r>
            <a:rPr lang="es-ES" sz="1200" b="1" dirty="0" smtClean="0"/>
            <a:t>Resolución a Septiembre 2021 = 245 Casos (Corresponde a un 17 %)</a:t>
          </a:r>
          <a:endParaRPr lang="es-CL" sz="1200" dirty="0"/>
        </a:p>
      </dgm:t>
    </dgm:pt>
    <dgm:pt modelId="{DA6622A1-7E46-436D-BC84-7CD42C6A5C9B}" type="parTrans" cxnId="{F3CE5CEF-E989-440F-B519-FCFF539C0BA7}">
      <dgm:prSet/>
      <dgm:spPr/>
      <dgm:t>
        <a:bodyPr/>
        <a:lstStyle/>
        <a:p>
          <a:endParaRPr lang="es-CL"/>
        </a:p>
      </dgm:t>
    </dgm:pt>
    <dgm:pt modelId="{FE4347AD-3D16-410D-BE4E-B5674AD10783}" type="sibTrans" cxnId="{F3CE5CEF-E989-440F-B519-FCFF539C0BA7}">
      <dgm:prSet/>
      <dgm:spPr/>
      <dgm:t>
        <a:bodyPr/>
        <a:lstStyle/>
        <a:p>
          <a:endParaRPr lang="es-CL"/>
        </a:p>
      </dgm:t>
    </dgm:pt>
    <dgm:pt modelId="{788E58FD-05C3-428C-B6F9-C0F1A0F6D940}" type="pres">
      <dgm:prSet presAssocID="{4A48D063-EB4C-4534-84BC-6122AA81E44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8336EB1-0752-41A8-8DE5-3E7AB142562E}" type="pres">
      <dgm:prSet presAssocID="{4A48D063-EB4C-4534-84BC-6122AA81E446}" presName="arrow" presStyleLbl="bgShp" presStyleIdx="0" presStyleCnt="1"/>
      <dgm:spPr/>
    </dgm:pt>
    <dgm:pt modelId="{E11754D1-1526-403C-A58E-B797691D72D7}" type="pres">
      <dgm:prSet presAssocID="{4A48D063-EB4C-4534-84BC-6122AA81E446}" presName="linearProcess" presStyleCnt="0"/>
      <dgm:spPr/>
    </dgm:pt>
    <dgm:pt modelId="{444E7E5F-6AD4-499E-9C05-89AD7CF5DBB3}" type="pres">
      <dgm:prSet presAssocID="{36654D29-C682-489D-8F45-A8A3FE889EB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87AC40-44DE-4B37-B5CD-8BAE9C2812CB}" type="pres">
      <dgm:prSet presAssocID="{3E5B7506-5197-475F-8DF4-BB37B54F5683}" presName="sibTrans" presStyleCnt="0"/>
      <dgm:spPr/>
    </dgm:pt>
    <dgm:pt modelId="{4CC93A67-BBE5-4E92-B30D-D1A0D9FADCAD}" type="pres">
      <dgm:prSet presAssocID="{9127D66A-208D-43D4-8ED8-7ACA31DF64D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073568-470D-43EC-A8BA-5D3BCD4170D0}" type="pres">
      <dgm:prSet presAssocID="{0F7E05B1-4DDD-4E7D-86EA-91B0E00F9314}" presName="sibTrans" presStyleCnt="0"/>
      <dgm:spPr/>
    </dgm:pt>
    <dgm:pt modelId="{A73C8734-13EA-43F1-A19D-0215FABDABB0}" type="pres">
      <dgm:prSet presAssocID="{B0C88555-B1DA-41E3-92D9-9E79D13B60F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D36BB67-5F08-49A3-B6AF-91B6CC5E6857}" type="pres">
      <dgm:prSet presAssocID="{44466C3A-37D2-40B2-ACE8-0836D0F7A212}" presName="sibTrans" presStyleCnt="0"/>
      <dgm:spPr/>
    </dgm:pt>
    <dgm:pt modelId="{31F80FAC-B5B0-4604-B6A2-445D79D0BF04}" type="pres">
      <dgm:prSet presAssocID="{261B4615-2240-47E5-9900-484F5ABA67A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AE01D5D-33C0-451A-8CFE-2DE3569FBD23}" type="presOf" srcId="{36654D29-C682-489D-8F45-A8A3FE889EB7}" destId="{444E7E5F-6AD4-499E-9C05-89AD7CF5DBB3}" srcOrd="0" destOrd="0" presId="urn:microsoft.com/office/officeart/2005/8/layout/hProcess9"/>
    <dgm:cxn modelId="{ABC55DAC-1A56-4B28-A188-12C5F50DFEAB}" srcId="{4A48D063-EB4C-4534-84BC-6122AA81E446}" destId="{36654D29-C682-489D-8F45-A8A3FE889EB7}" srcOrd="0" destOrd="0" parTransId="{357100A8-451D-444D-9CB9-D2D6FE275845}" sibTransId="{3E5B7506-5197-475F-8DF4-BB37B54F5683}"/>
    <dgm:cxn modelId="{E49C53AB-F6CA-4C3C-B2E0-71B6BE9C0020}" type="presOf" srcId="{B0C88555-B1DA-41E3-92D9-9E79D13B60FB}" destId="{A73C8734-13EA-43F1-A19D-0215FABDABB0}" srcOrd="0" destOrd="0" presId="urn:microsoft.com/office/officeart/2005/8/layout/hProcess9"/>
    <dgm:cxn modelId="{F3CE5CEF-E989-440F-B519-FCFF539C0BA7}" srcId="{4A48D063-EB4C-4534-84BC-6122AA81E446}" destId="{261B4615-2240-47E5-9900-484F5ABA67A1}" srcOrd="3" destOrd="0" parTransId="{DA6622A1-7E46-436D-BC84-7CD42C6A5C9B}" sibTransId="{FE4347AD-3D16-410D-BE4E-B5674AD10783}"/>
    <dgm:cxn modelId="{12F9C067-E983-4F5C-9EC2-DD6D0026BE90}" srcId="{4A48D063-EB4C-4534-84BC-6122AA81E446}" destId="{9127D66A-208D-43D4-8ED8-7ACA31DF64D8}" srcOrd="1" destOrd="0" parTransId="{4EA3BDAA-9C67-44B6-90BB-809CE43E47AD}" sibTransId="{0F7E05B1-4DDD-4E7D-86EA-91B0E00F9314}"/>
    <dgm:cxn modelId="{610A1088-6231-4AF2-BFFF-9F87C20F21F0}" srcId="{4A48D063-EB4C-4534-84BC-6122AA81E446}" destId="{B0C88555-B1DA-41E3-92D9-9E79D13B60FB}" srcOrd="2" destOrd="0" parTransId="{19833648-04D7-42CB-9B45-1C00388FE2DD}" sibTransId="{44466C3A-37D2-40B2-ACE8-0836D0F7A212}"/>
    <dgm:cxn modelId="{1D9FAE68-F3BC-4385-8CC0-F4D2CDAB8536}" type="presOf" srcId="{4A48D063-EB4C-4534-84BC-6122AA81E446}" destId="{788E58FD-05C3-428C-B6F9-C0F1A0F6D940}" srcOrd="0" destOrd="0" presId="urn:microsoft.com/office/officeart/2005/8/layout/hProcess9"/>
    <dgm:cxn modelId="{0BCE4A32-E012-4925-A0D5-D45EBC2CE9F0}" type="presOf" srcId="{9127D66A-208D-43D4-8ED8-7ACA31DF64D8}" destId="{4CC93A67-BBE5-4E92-B30D-D1A0D9FADCAD}" srcOrd="0" destOrd="0" presId="urn:microsoft.com/office/officeart/2005/8/layout/hProcess9"/>
    <dgm:cxn modelId="{C8D31B77-0822-4A54-91A6-1832D4EA0F80}" type="presOf" srcId="{261B4615-2240-47E5-9900-484F5ABA67A1}" destId="{31F80FAC-B5B0-4604-B6A2-445D79D0BF04}" srcOrd="0" destOrd="0" presId="urn:microsoft.com/office/officeart/2005/8/layout/hProcess9"/>
    <dgm:cxn modelId="{859F2005-54EA-418F-AB16-E8D2290FED5C}" type="presParOf" srcId="{788E58FD-05C3-428C-B6F9-C0F1A0F6D940}" destId="{08336EB1-0752-41A8-8DE5-3E7AB142562E}" srcOrd="0" destOrd="0" presId="urn:microsoft.com/office/officeart/2005/8/layout/hProcess9"/>
    <dgm:cxn modelId="{3A9A532C-CF8F-40AE-AE9A-D133A63F6938}" type="presParOf" srcId="{788E58FD-05C3-428C-B6F9-C0F1A0F6D940}" destId="{E11754D1-1526-403C-A58E-B797691D72D7}" srcOrd="1" destOrd="0" presId="urn:microsoft.com/office/officeart/2005/8/layout/hProcess9"/>
    <dgm:cxn modelId="{9E245347-C8A8-46A9-A6BB-6C8A1999FCF5}" type="presParOf" srcId="{E11754D1-1526-403C-A58E-B797691D72D7}" destId="{444E7E5F-6AD4-499E-9C05-89AD7CF5DBB3}" srcOrd="0" destOrd="0" presId="urn:microsoft.com/office/officeart/2005/8/layout/hProcess9"/>
    <dgm:cxn modelId="{79D230AE-56F2-41BC-84C5-802690A1D299}" type="presParOf" srcId="{E11754D1-1526-403C-A58E-B797691D72D7}" destId="{F287AC40-44DE-4B37-B5CD-8BAE9C2812CB}" srcOrd="1" destOrd="0" presId="urn:microsoft.com/office/officeart/2005/8/layout/hProcess9"/>
    <dgm:cxn modelId="{9EBA021A-E6DA-4AE8-8F08-CAC58F9A18D6}" type="presParOf" srcId="{E11754D1-1526-403C-A58E-B797691D72D7}" destId="{4CC93A67-BBE5-4E92-B30D-D1A0D9FADCAD}" srcOrd="2" destOrd="0" presId="urn:microsoft.com/office/officeart/2005/8/layout/hProcess9"/>
    <dgm:cxn modelId="{811C0E12-4427-478E-8E98-D688F7BF9824}" type="presParOf" srcId="{E11754D1-1526-403C-A58E-B797691D72D7}" destId="{4F073568-470D-43EC-A8BA-5D3BCD4170D0}" srcOrd="3" destOrd="0" presId="urn:microsoft.com/office/officeart/2005/8/layout/hProcess9"/>
    <dgm:cxn modelId="{980F5BD7-BBC9-403C-91CE-46DE8D5F2E0F}" type="presParOf" srcId="{E11754D1-1526-403C-A58E-B797691D72D7}" destId="{A73C8734-13EA-43F1-A19D-0215FABDABB0}" srcOrd="4" destOrd="0" presId="urn:microsoft.com/office/officeart/2005/8/layout/hProcess9"/>
    <dgm:cxn modelId="{4393FDCC-9EF2-4DF6-88F5-748537B590C9}" type="presParOf" srcId="{E11754D1-1526-403C-A58E-B797691D72D7}" destId="{3D36BB67-5F08-49A3-B6AF-91B6CC5E6857}" srcOrd="5" destOrd="0" presId="urn:microsoft.com/office/officeart/2005/8/layout/hProcess9"/>
    <dgm:cxn modelId="{5821B75E-B2BD-43DE-86D3-092305EF7867}" type="presParOf" srcId="{E11754D1-1526-403C-A58E-B797691D72D7}" destId="{31F80FAC-B5B0-4604-B6A2-445D79D0BF0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1FC8CE3-A296-4A98-A130-6463B0A62DB6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2B96516A-40AA-4647-9193-E45E09A4DC62}">
      <dgm:prSet/>
      <dgm:spPr/>
      <dgm:t>
        <a:bodyPr/>
        <a:lstStyle/>
        <a:p>
          <a:pPr rtl="0"/>
          <a:r>
            <a:rPr lang="es-CL" dirty="0" smtClean="0"/>
            <a:t>2.-Resolución de 100% de casos con fecha de ingreso según meta definida para SS</a:t>
          </a:r>
          <a:r>
            <a:rPr lang="es-CL" b="1" dirty="0" smtClean="0"/>
            <a:t>( 25/06/2018), </a:t>
          </a:r>
          <a:r>
            <a:rPr lang="es-CL" dirty="0" smtClean="0"/>
            <a:t>con ajustes a tabla de sensibilidad.</a:t>
          </a:r>
          <a:endParaRPr lang="es-CL" dirty="0"/>
        </a:p>
      </dgm:t>
    </dgm:pt>
    <dgm:pt modelId="{C5080020-B635-49E7-BE4C-EE6367A12952}" type="parTrans" cxnId="{E29ACB64-0886-4174-B62C-71812B65D5D9}">
      <dgm:prSet/>
      <dgm:spPr/>
      <dgm:t>
        <a:bodyPr/>
        <a:lstStyle/>
        <a:p>
          <a:endParaRPr lang="es-CL"/>
        </a:p>
      </dgm:t>
    </dgm:pt>
    <dgm:pt modelId="{9F493677-1200-4933-B094-3997D470A09C}" type="sibTrans" cxnId="{E29ACB64-0886-4174-B62C-71812B65D5D9}">
      <dgm:prSet/>
      <dgm:spPr/>
      <dgm:t>
        <a:bodyPr/>
        <a:lstStyle/>
        <a:p>
          <a:endParaRPr lang="es-CL"/>
        </a:p>
      </dgm:t>
    </dgm:pt>
    <dgm:pt modelId="{AE43C132-8852-47EC-9FD9-C9886117A05A}">
      <dgm:prSet/>
      <dgm:spPr/>
      <dgm:t>
        <a:bodyPr/>
        <a:lstStyle/>
        <a:p>
          <a:pPr rtl="0"/>
          <a:r>
            <a:rPr lang="es-ES" b="1" dirty="0" smtClean="0"/>
            <a:t>431 casos a resolver</a:t>
          </a:r>
          <a:endParaRPr lang="es-CL" dirty="0"/>
        </a:p>
      </dgm:t>
    </dgm:pt>
    <dgm:pt modelId="{413C7546-1813-4CDF-B11F-FAEDCBDD71DD}" type="parTrans" cxnId="{44DAA753-F438-4E0D-922B-6E7676251DE1}">
      <dgm:prSet/>
      <dgm:spPr/>
      <dgm:t>
        <a:bodyPr/>
        <a:lstStyle/>
        <a:p>
          <a:endParaRPr lang="es-CL"/>
        </a:p>
      </dgm:t>
    </dgm:pt>
    <dgm:pt modelId="{E34F555B-8E7C-4D6F-8A82-EA480F547A04}" type="sibTrans" cxnId="{44DAA753-F438-4E0D-922B-6E7676251DE1}">
      <dgm:prSet/>
      <dgm:spPr/>
      <dgm:t>
        <a:bodyPr/>
        <a:lstStyle/>
        <a:p>
          <a:endParaRPr lang="es-CL"/>
        </a:p>
      </dgm:t>
    </dgm:pt>
    <dgm:pt modelId="{CB9773AC-347F-470D-A20B-A9CB6F6F47AE}">
      <dgm:prSet/>
      <dgm:spPr/>
      <dgm:t>
        <a:bodyPr/>
        <a:lstStyle/>
        <a:p>
          <a:pPr rtl="0"/>
          <a:r>
            <a:rPr lang="es-ES" b="1" dirty="0" smtClean="0"/>
            <a:t>Resolución a Septiembre 2021 = 73 Casos </a:t>
          </a:r>
          <a:endParaRPr lang="es-CL" dirty="0"/>
        </a:p>
      </dgm:t>
    </dgm:pt>
    <dgm:pt modelId="{AAF2CBB7-EF30-40FC-BAFA-5DEC534268CA}" type="parTrans" cxnId="{4522B76C-079B-4C76-95EE-03CD3377FC80}">
      <dgm:prSet/>
      <dgm:spPr/>
      <dgm:t>
        <a:bodyPr/>
        <a:lstStyle/>
        <a:p>
          <a:endParaRPr lang="es-CL"/>
        </a:p>
      </dgm:t>
    </dgm:pt>
    <dgm:pt modelId="{2F93A5D3-2311-4F12-A63C-354ED3F8EAEC}" type="sibTrans" cxnId="{4522B76C-079B-4C76-95EE-03CD3377FC80}">
      <dgm:prSet/>
      <dgm:spPr/>
      <dgm:t>
        <a:bodyPr/>
        <a:lstStyle/>
        <a:p>
          <a:endParaRPr lang="es-CL"/>
        </a:p>
      </dgm:t>
    </dgm:pt>
    <dgm:pt modelId="{865D477C-E1C8-4F88-B78B-999C54472AD7}" type="pres">
      <dgm:prSet presAssocID="{A1FC8CE3-A296-4A98-A130-6463B0A62DB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23088E4-61E3-4419-9FDF-AF6CEA7158F4}" type="pres">
      <dgm:prSet presAssocID="{A1FC8CE3-A296-4A98-A130-6463B0A62DB6}" presName="arrow" presStyleLbl="bgShp" presStyleIdx="0" presStyleCnt="1"/>
      <dgm:spPr/>
    </dgm:pt>
    <dgm:pt modelId="{DDF06D7F-6065-4E90-82E9-E9C9A7634A4E}" type="pres">
      <dgm:prSet presAssocID="{A1FC8CE3-A296-4A98-A130-6463B0A62DB6}" presName="linearProcess" presStyleCnt="0"/>
      <dgm:spPr/>
    </dgm:pt>
    <dgm:pt modelId="{D570C422-8531-41C3-AF12-24A35EEC9C7C}" type="pres">
      <dgm:prSet presAssocID="{2B96516A-40AA-4647-9193-E45E09A4DC6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8B883EA-EAAA-499B-AC67-0EC7F4D52CF6}" type="pres">
      <dgm:prSet presAssocID="{9F493677-1200-4933-B094-3997D470A09C}" presName="sibTrans" presStyleCnt="0"/>
      <dgm:spPr/>
    </dgm:pt>
    <dgm:pt modelId="{2D195108-D47C-42D1-98B0-5698C0851BCD}" type="pres">
      <dgm:prSet presAssocID="{AE43C132-8852-47EC-9FD9-C9886117A05A}" presName="textNode" presStyleLbl="node1" presStyleIdx="1" presStyleCnt="3" custLinFactNeighborX="14580" custLinFactNeighborY="-1108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7EAC92C-1988-4990-AC58-A23F49EF2F36}" type="pres">
      <dgm:prSet presAssocID="{E34F555B-8E7C-4D6F-8A82-EA480F547A04}" presName="sibTrans" presStyleCnt="0"/>
      <dgm:spPr/>
    </dgm:pt>
    <dgm:pt modelId="{D4E2A4D8-A9C3-4E57-9570-EC47689A11D6}" type="pres">
      <dgm:prSet presAssocID="{CB9773AC-347F-470D-A20B-A9CB6F6F47A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29ACB64-0886-4174-B62C-71812B65D5D9}" srcId="{A1FC8CE3-A296-4A98-A130-6463B0A62DB6}" destId="{2B96516A-40AA-4647-9193-E45E09A4DC62}" srcOrd="0" destOrd="0" parTransId="{C5080020-B635-49E7-BE4C-EE6367A12952}" sibTransId="{9F493677-1200-4933-B094-3997D470A09C}"/>
    <dgm:cxn modelId="{4522B76C-079B-4C76-95EE-03CD3377FC80}" srcId="{A1FC8CE3-A296-4A98-A130-6463B0A62DB6}" destId="{CB9773AC-347F-470D-A20B-A9CB6F6F47AE}" srcOrd="2" destOrd="0" parTransId="{AAF2CBB7-EF30-40FC-BAFA-5DEC534268CA}" sibTransId="{2F93A5D3-2311-4F12-A63C-354ED3F8EAEC}"/>
    <dgm:cxn modelId="{920D6487-9C7C-48E6-8E5F-22BECBA25489}" type="presOf" srcId="{CB9773AC-347F-470D-A20B-A9CB6F6F47AE}" destId="{D4E2A4D8-A9C3-4E57-9570-EC47689A11D6}" srcOrd="0" destOrd="0" presId="urn:microsoft.com/office/officeart/2005/8/layout/hProcess9"/>
    <dgm:cxn modelId="{E3C931BB-717A-4C28-9BD8-FCF1849F5019}" type="presOf" srcId="{A1FC8CE3-A296-4A98-A130-6463B0A62DB6}" destId="{865D477C-E1C8-4F88-B78B-999C54472AD7}" srcOrd="0" destOrd="0" presId="urn:microsoft.com/office/officeart/2005/8/layout/hProcess9"/>
    <dgm:cxn modelId="{E695AA95-580E-41DD-A93F-096749EC18FA}" type="presOf" srcId="{AE43C132-8852-47EC-9FD9-C9886117A05A}" destId="{2D195108-D47C-42D1-98B0-5698C0851BCD}" srcOrd="0" destOrd="0" presId="urn:microsoft.com/office/officeart/2005/8/layout/hProcess9"/>
    <dgm:cxn modelId="{44DAA753-F438-4E0D-922B-6E7676251DE1}" srcId="{A1FC8CE3-A296-4A98-A130-6463B0A62DB6}" destId="{AE43C132-8852-47EC-9FD9-C9886117A05A}" srcOrd="1" destOrd="0" parTransId="{413C7546-1813-4CDF-B11F-FAEDCBDD71DD}" sibTransId="{E34F555B-8E7C-4D6F-8A82-EA480F547A04}"/>
    <dgm:cxn modelId="{03A738BE-6FF0-4429-8D5E-6D5D982899FD}" type="presOf" srcId="{2B96516A-40AA-4647-9193-E45E09A4DC62}" destId="{D570C422-8531-41C3-AF12-24A35EEC9C7C}" srcOrd="0" destOrd="0" presId="urn:microsoft.com/office/officeart/2005/8/layout/hProcess9"/>
    <dgm:cxn modelId="{D6E96917-105E-4072-A650-D9A7EE4DEA29}" type="presParOf" srcId="{865D477C-E1C8-4F88-B78B-999C54472AD7}" destId="{623088E4-61E3-4419-9FDF-AF6CEA7158F4}" srcOrd="0" destOrd="0" presId="urn:microsoft.com/office/officeart/2005/8/layout/hProcess9"/>
    <dgm:cxn modelId="{323D0666-03E6-4335-85D9-87B45E45B2EB}" type="presParOf" srcId="{865D477C-E1C8-4F88-B78B-999C54472AD7}" destId="{DDF06D7F-6065-4E90-82E9-E9C9A7634A4E}" srcOrd="1" destOrd="0" presId="urn:microsoft.com/office/officeart/2005/8/layout/hProcess9"/>
    <dgm:cxn modelId="{C8D09C47-7213-493D-A865-4FD533E2636E}" type="presParOf" srcId="{DDF06D7F-6065-4E90-82E9-E9C9A7634A4E}" destId="{D570C422-8531-41C3-AF12-24A35EEC9C7C}" srcOrd="0" destOrd="0" presId="urn:microsoft.com/office/officeart/2005/8/layout/hProcess9"/>
    <dgm:cxn modelId="{959E683D-0F40-4068-AC92-0D6FFDE16DAF}" type="presParOf" srcId="{DDF06D7F-6065-4E90-82E9-E9C9A7634A4E}" destId="{88B883EA-EAAA-499B-AC67-0EC7F4D52CF6}" srcOrd="1" destOrd="0" presId="urn:microsoft.com/office/officeart/2005/8/layout/hProcess9"/>
    <dgm:cxn modelId="{BA5A18BD-0184-4DA5-BCC9-D3ED465DEAFD}" type="presParOf" srcId="{DDF06D7F-6065-4E90-82E9-E9C9A7634A4E}" destId="{2D195108-D47C-42D1-98B0-5698C0851BCD}" srcOrd="2" destOrd="0" presId="urn:microsoft.com/office/officeart/2005/8/layout/hProcess9"/>
    <dgm:cxn modelId="{7E32B883-DD85-4836-A4DC-428101FC2603}" type="presParOf" srcId="{DDF06D7F-6065-4E90-82E9-E9C9A7634A4E}" destId="{77EAC92C-1988-4990-AC58-A23F49EF2F36}" srcOrd="3" destOrd="0" presId="urn:microsoft.com/office/officeart/2005/8/layout/hProcess9"/>
    <dgm:cxn modelId="{5F3FDA92-9FE5-42AC-9F5B-D92E144ECF98}" type="presParOf" srcId="{DDF06D7F-6065-4E90-82E9-E9C9A7634A4E}" destId="{D4E2A4D8-A9C3-4E57-9570-EC47689A11D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898BD753-4D93-4DEC-805D-05515DDE0BFB}">
      <dgm:prSet custT="1"/>
      <dgm:spPr/>
      <dgm:t>
        <a:bodyPr/>
        <a:lstStyle/>
        <a:p>
          <a:pPr rtl="0"/>
          <a:r>
            <a:rPr lang="es-CL" sz="1800" b="1" dirty="0" smtClean="0"/>
            <a:t>5.2</a:t>
          </a:r>
          <a:endParaRPr lang="es-CL" sz="1800" dirty="0" smtClean="0"/>
        </a:p>
        <a:p>
          <a:r>
            <a:rPr lang="es-CL" sz="1800" b="1" dirty="0" smtClean="0"/>
            <a:t>1. Porcentaje de casos resueltos de la lista de espera de intervenciones quirúrgicas electivas mayores y menores, según meta definida para cada Servicio de Salud. 	</a:t>
          </a:r>
          <a:endParaRPr lang="es-CL" sz="1800" dirty="0"/>
        </a:p>
      </dgm:t>
    </dgm:pt>
    <dgm:pt modelId="{DE5368B1-72CF-408D-A927-226B298C8D42}" type="parTrans" cxnId="{A8674C27-43FC-47D8-892A-273B334F7F09}">
      <dgm:prSet/>
      <dgm:spPr/>
      <dgm:t>
        <a:bodyPr/>
        <a:lstStyle/>
        <a:p>
          <a:endParaRPr lang="es-CL"/>
        </a:p>
      </dgm:t>
    </dgm:pt>
    <dgm:pt modelId="{56DA060F-91CD-426F-9337-C35B1A2259E2}" type="sibTrans" cxnId="{A8674C27-43FC-47D8-892A-273B334F7F09}">
      <dgm:prSet/>
      <dgm:spPr/>
      <dgm:t>
        <a:bodyPr/>
        <a:lstStyle/>
        <a:p>
          <a:endParaRPr lang="es-CL"/>
        </a:p>
      </dgm:t>
    </dgm:pt>
    <dgm:pt modelId="{7B4BC29C-6E68-437B-A277-29B7F956FAEA}">
      <dgm:prSet custT="1"/>
      <dgm:spPr/>
      <dgm:t>
        <a:bodyPr/>
        <a:lstStyle/>
        <a:p>
          <a:pPr algn="ctr" rtl="0"/>
          <a:r>
            <a:rPr lang="es-CL" sz="1400" b="1" dirty="0" smtClean="0"/>
            <a:t>Indicador afectado por Pandemia, se evaluara de manera ajustada según metas y cálculo del 2 corte, con ajustes a tabla de sensibilidad.</a:t>
          </a:r>
          <a:endParaRPr lang="es-CL" sz="1400" dirty="0"/>
        </a:p>
      </dgm:t>
    </dgm:pt>
    <dgm:pt modelId="{26FDDEA8-9450-4519-9502-01E2E9150377}" type="parTrans" cxnId="{6A56A08D-A924-4E4D-BDC3-DC806A54B3AD}">
      <dgm:prSet/>
      <dgm:spPr/>
      <dgm:t>
        <a:bodyPr/>
        <a:lstStyle/>
        <a:p>
          <a:endParaRPr lang="es-CL"/>
        </a:p>
      </dgm:t>
    </dgm:pt>
    <dgm:pt modelId="{4833B8E6-2B0E-4286-AD8D-90BA32610C03}" type="sibTrans" cxnId="{6A56A08D-A924-4E4D-BDC3-DC806A54B3AD}">
      <dgm:prSet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2643AC8-4392-40B9-BF76-20532715CD97}" type="pres">
      <dgm:prSet presAssocID="{898BD753-4D93-4DEC-805D-05515DDE0BFB}" presName="parentText" presStyleLbl="node1" presStyleIdx="0" presStyleCnt="2" custScaleY="69035" custLinFactY="-27328" custLinFactNeighborX="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E7AE07-27A7-48D9-9FCF-A2E09F7B741B}" type="pres">
      <dgm:prSet presAssocID="{56DA060F-91CD-426F-9337-C35B1A2259E2}" presName="spacer" presStyleCnt="0"/>
      <dgm:spPr/>
    </dgm:pt>
    <dgm:pt modelId="{307B6557-7B7A-474F-812A-D82132C07508}" type="pres">
      <dgm:prSet presAssocID="{7B4BC29C-6E68-437B-A277-29B7F956FAEA}" presName="parentText" presStyleLbl="node1" presStyleIdx="1" presStyleCnt="2" custScaleY="57041" custLinFactY="-21398" custLinFactNeighborX="-8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8D5B923-F077-4624-8252-B5C32FAE5302}" type="presOf" srcId="{7B4BC29C-6E68-437B-A277-29B7F956FAEA}" destId="{307B6557-7B7A-474F-812A-D82132C07508}" srcOrd="0" destOrd="0" presId="urn:microsoft.com/office/officeart/2005/8/layout/vList2"/>
    <dgm:cxn modelId="{6A56A08D-A924-4E4D-BDC3-DC806A54B3AD}" srcId="{E31262E5-A6FB-462C-AEAB-D1EFF3FA8BA3}" destId="{7B4BC29C-6E68-437B-A277-29B7F956FAEA}" srcOrd="1" destOrd="0" parTransId="{26FDDEA8-9450-4519-9502-01E2E9150377}" sibTransId="{4833B8E6-2B0E-4286-AD8D-90BA32610C03}"/>
    <dgm:cxn modelId="{A8674C27-43FC-47D8-892A-273B334F7F09}" srcId="{E31262E5-A6FB-462C-AEAB-D1EFF3FA8BA3}" destId="{898BD753-4D93-4DEC-805D-05515DDE0BFB}" srcOrd="0" destOrd="0" parTransId="{DE5368B1-72CF-408D-A927-226B298C8D42}" sibTransId="{56DA060F-91CD-426F-9337-C35B1A2259E2}"/>
    <dgm:cxn modelId="{31A7DF64-9568-4F4C-84A3-BAA317727FFA}" type="presOf" srcId="{E31262E5-A6FB-462C-AEAB-D1EFF3FA8BA3}" destId="{209BB580-019E-4CB3-82AA-5159C4D1DAF8}" srcOrd="0" destOrd="0" presId="urn:microsoft.com/office/officeart/2005/8/layout/vList2"/>
    <dgm:cxn modelId="{D172C7BB-B68E-4850-9AE1-FE21C2A0F916}" type="presOf" srcId="{898BD753-4D93-4DEC-805D-05515DDE0BFB}" destId="{72643AC8-4392-40B9-BF76-20532715CD97}" srcOrd="0" destOrd="0" presId="urn:microsoft.com/office/officeart/2005/8/layout/vList2"/>
    <dgm:cxn modelId="{3711430D-7B75-4882-B5AB-7C5BA8C99D5B}" type="presParOf" srcId="{209BB580-019E-4CB3-82AA-5159C4D1DAF8}" destId="{72643AC8-4392-40B9-BF76-20532715CD97}" srcOrd="0" destOrd="0" presId="urn:microsoft.com/office/officeart/2005/8/layout/vList2"/>
    <dgm:cxn modelId="{AB360A4D-8FEB-4697-97DC-54E08EC6C9F6}" type="presParOf" srcId="{209BB580-019E-4CB3-82AA-5159C4D1DAF8}" destId="{45E7AE07-27A7-48D9-9FCF-A2E09F7B741B}" srcOrd="1" destOrd="0" presId="urn:microsoft.com/office/officeart/2005/8/layout/vList2"/>
    <dgm:cxn modelId="{C5EF238F-13A1-45E8-80BB-212D3F3E728D}" type="presParOf" srcId="{209BB580-019E-4CB3-82AA-5159C4D1DAF8}" destId="{307B6557-7B7A-474F-812A-D82132C075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C7F6D24-04CC-4B59-8140-B71F60213355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s-CL"/>
        </a:p>
      </dgm:t>
    </dgm:pt>
    <dgm:pt modelId="{F21A8E15-6B92-49A5-95FF-E980DD8701D1}">
      <dgm:prSet/>
      <dgm:spPr/>
      <dgm:t>
        <a:bodyPr/>
        <a:lstStyle/>
        <a:p>
          <a:pPr rtl="0"/>
          <a:r>
            <a:rPr lang="es-CL" dirty="0" smtClean="0"/>
            <a:t>3.-Resolución del 100,0% de casos SENAME según la meta definida para SS. (Según segundo Corte)</a:t>
          </a:r>
          <a:endParaRPr lang="es-CL" dirty="0"/>
        </a:p>
      </dgm:t>
    </dgm:pt>
    <dgm:pt modelId="{81FB2377-A386-47B3-A7F2-17B2DC8073EB}" type="parTrans" cxnId="{2E351FC4-E1F3-4220-B753-E26258158680}">
      <dgm:prSet/>
      <dgm:spPr/>
      <dgm:t>
        <a:bodyPr/>
        <a:lstStyle/>
        <a:p>
          <a:endParaRPr lang="es-CL"/>
        </a:p>
      </dgm:t>
    </dgm:pt>
    <dgm:pt modelId="{F78EAB67-888B-4F94-BF2A-9F870A4E27CE}" type="sibTrans" cxnId="{2E351FC4-E1F3-4220-B753-E26258158680}">
      <dgm:prSet/>
      <dgm:spPr/>
      <dgm:t>
        <a:bodyPr/>
        <a:lstStyle/>
        <a:p>
          <a:endParaRPr lang="es-CL"/>
        </a:p>
      </dgm:t>
    </dgm:pt>
    <dgm:pt modelId="{4371183A-35B1-435F-A537-3B464C3E9B1C}">
      <dgm:prSet/>
      <dgm:spPr/>
      <dgm:t>
        <a:bodyPr/>
        <a:lstStyle/>
        <a:p>
          <a:pPr rtl="0"/>
          <a:r>
            <a:rPr lang="es-CL" b="1" smtClean="0"/>
            <a:t>Sin casos a resolver</a:t>
          </a:r>
          <a:endParaRPr lang="es-CL"/>
        </a:p>
      </dgm:t>
    </dgm:pt>
    <dgm:pt modelId="{4A79CA18-5FC4-4DF7-9502-A3190DEC0DF8}" type="parTrans" cxnId="{E33B7C15-A70A-4A4B-962C-4E029E24BC2D}">
      <dgm:prSet/>
      <dgm:spPr/>
      <dgm:t>
        <a:bodyPr/>
        <a:lstStyle/>
        <a:p>
          <a:endParaRPr lang="es-CL"/>
        </a:p>
      </dgm:t>
    </dgm:pt>
    <dgm:pt modelId="{1BD3BFFA-FAE6-4F39-B0EE-887EFD819C88}" type="sibTrans" cxnId="{E33B7C15-A70A-4A4B-962C-4E029E24BC2D}">
      <dgm:prSet/>
      <dgm:spPr/>
      <dgm:t>
        <a:bodyPr/>
        <a:lstStyle/>
        <a:p>
          <a:endParaRPr lang="es-CL"/>
        </a:p>
      </dgm:t>
    </dgm:pt>
    <dgm:pt modelId="{59CFDD99-BE52-477A-B997-EC8CC00FCDD7}" type="pres">
      <dgm:prSet presAssocID="{1C7F6D24-04CC-4B59-8140-B71F6021335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E656A75-BD04-4268-86D9-B9846C25F45C}" type="pres">
      <dgm:prSet presAssocID="{1C7F6D24-04CC-4B59-8140-B71F60213355}" presName="arrow" presStyleLbl="bgShp" presStyleIdx="0" presStyleCnt="1"/>
      <dgm:spPr/>
    </dgm:pt>
    <dgm:pt modelId="{AFDD8AC1-9A4C-4C4F-8189-F41D725C967E}" type="pres">
      <dgm:prSet presAssocID="{1C7F6D24-04CC-4B59-8140-B71F60213355}" presName="linearProcess" presStyleCnt="0"/>
      <dgm:spPr/>
    </dgm:pt>
    <dgm:pt modelId="{DE64A70B-0645-4E34-81BF-66DD5E732E39}" type="pres">
      <dgm:prSet presAssocID="{F21A8E15-6B92-49A5-95FF-E980DD8701D1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2462343-8B1D-4B14-BA8A-D784AD9F9803}" type="pres">
      <dgm:prSet presAssocID="{F78EAB67-888B-4F94-BF2A-9F870A4E27CE}" presName="sibTrans" presStyleCnt="0"/>
      <dgm:spPr/>
    </dgm:pt>
    <dgm:pt modelId="{54DB071E-9006-42D7-91E0-9778710CBD0A}" type="pres">
      <dgm:prSet presAssocID="{4371183A-35B1-435F-A537-3B464C3E9B1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D3F5EA4-C55E-48EF-870E-D66240F94A55}" type="presOf" srcId="{1C7F6D24-04CC-4B59-8140-B71F60213355}" destId="{59CFDD99-BE52-477A-B997-EC8CC00FCDD7}" srcOrd="0" destOrd="0" presId="urn:microsoft.com/office/officeart/2005/8/layout/hProcess9"/>
    <dgm:cxn modelId="{E33B7C15-A70A-4A4B-962C-4E029E24BC2D}" srcId="{1C7F6D24-04CC-4B59-8140-B71F60213355}" destId="{4371183A-35B1-435F-A537-3B464C3E9B1C}" srcOrd="1" destOrd="0" parTransId="{4A79CA18-5FC4-4DF7-9502-A3190DEC0DF8}" sibTransId="{1BD3BFFA-FAE6-4F39-B0EE-887EFD819C88}"/>
    <dgm:cxn modelId="{00C32445-61E0-4169-8B3A-EB2802C0089B}" type="presOf" srcId="{F21A8E15-6B92-49A5-95FF-E980DD8701D1}" destId="{DE64A70B-0645-4E34-81BF-66DD5E732E39}" srcOrd="0" destOrd="0" presId="urn:microsoft.com/office/officeart/2005/8/layout/hProcess9"/>
    <dgm:cxn modelId="{2E351FC4-E1F3-4220-B753-E26258158680}" srcId="{1C7F6D24-04CC-4B59-8140-B71F60213355}" destId="{F21A8E15-6B92-49A5-95FF-E980DD8701D1}" srcOrd="0" destOrd="0" parTransId="{81FB2377-A386-47B3-A7F2-17B2DC8073EB}" sibTransId="{F78EAB67-888B-4F94-BF2A-9F870A4E27CE}"/>
    <dgm:cxn modelId="{E9C228DA-1755-44F0-843B-F381F551AA56}" type="presOf" srcId="{4371183A-35B1-435F-A537-3B464C3E9B1C}" destId="{54DB071E-9006-42D7-91E0-9778710CBD0A}" srcOrd="0" destOrd="0" presId="urn:microsoft.com/office/officeart/2005/8/layout/hProcess9"/>
    <dgm:cxn modelId="{3CC999E4-ECB5-44D0-9A7A-F8A233F48CAB}" type="presParOf" srcId="{59CFDD99-BE52-477A-B997-EC8CC00FCDD7}" destId="{0E656A75-BD04-4268-86D9-B9846C25F45C}" srcOrd="0" destOrd="0" presId="urn:microsoft.com/office/officeart/2005/8/layout/hProcess9"/>
    <dgm:cxn modelId="{439AA2AD-EAE8-4493-9706-2552987A293E}" type="presParOf" srcId="{59CFDD99-BE52-477A-B997-EC8CC00FCDD7}" destId="{AFDD8AC1-9A4C-4C4F-8189-F41D725C967E}" srcOrd="1" destOrd="0" presId="urn:microsoft.com/office/officeart/2005/8/layout/hProcess9"/>
    <dgm:cxn modelId="{8593B01F-B6B8-4875-A27E-ADA0AD18D704}" type="presParOf" srcId="{AFDD8AC1-9A4C-4C4F-8189-F41D725C967E}" destId="{DE64A70B-0645-4E34-81BF-66DD5E732E39}" srcOrd="0" destOrd="0" presId="urn:microsoft.com/office/officeart/2005/8/layout/hProcess9"/>
    <dgm:cxn modelId="{29B10EE1-A5C2-48B2-9E01-C7BABA3919DE}" type="presParOf" srcId="{AFDD8AC1-9A4C-4C4F-8189-F41D725C967E}" destId="{12462343-8B1D-4B14-BA8A-D784AD9F9803}" srcOrd="1" destOrd="0" presId="urn:microsoft.com/office/officeart/2005/8/layout/hProcess9"/>
    <dgm:cxn modelId="{E4619DE7-5615-4277-B427-D36DD131E9A2}" type="presParOf" srcId="{AFDD8AC1-9A4C-4C4F-8189-F41D725C967E}" destId="{54DB071E-9006-42D7-91E0-9778710CBD0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BC6BFA-754B-4FDC-9A2B-4CBCF88586B0}" type="doc">
      <dgm:prSet loTypeId="urn:microsoft.com/office/officeart/2005/8/layout/hProcess9" loCatId="process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es-CL"/>
        </a:p>
      </dgm:t>
    </dgm:pt>
    <dgm:pt modelId="{0B16070B-8606-4D15-BFA4-5F8935364476}">
      <dgm:prSet/>
      <dgm:spPr/>
      <dgm:t>
        <a:bodyPr/>
        <a:lstStyle/>
        <a:p>
          <a:pPr rtl="0"/>
          <a:r>
            <a:rPr lang="es-CL" smtClean="0"/>
            <a:t>4.-Resolución del 45,0% del universo total de usuarios PRAIS primera generación con fecha de ingreso igual o anterior al 30 de junio de 2020. Con ajustes a tabla de sensibilidad.</a:t>
          </a:r>
          <a:endParaRPr lang="es-CL"/>
        </a:p>
      </dgm:t>
    </dgm:pt>
    <dgm:pt modelId="{B3F243E8-888E-46DF-91B5-51A5038C8132}" type="parTrans" cxnId="{3CC315C8-1125-4BC9-A013-74BEF2CC915A}">
      <dgm:prSet/>
      <dgm:spPr/>
      <dgm:t>
        <a:bodyPr/>
        <a:lstStyle/>
        <a:p>
          <a:endParaRPr lang="es-CL"/>
        </a:p>
      </dgm:t>
    </dgm:pt>
    <dgm:pt modelId="{60013476-A15D-4249-8AFE-8A16ADF26E26}" type="sibTrans" cxnId="{3CC315C8-1125-4BC9-A013-74BEF2CC915A}">
      <dgm:prSet/>
      <dgm:spPr/>
      <dgm:t>
        <a:bodyPr/>
        <a:lstStyle/>
        <a:p>
          <a:endParaRPr lang="es-CL"/>
        </a:p>
      </dgm:t>
    </dgm:pt>
    <dgm:pt modelId="{BC8ED5EB-56AD-4F9B-B788-44189CCC6FFF}">
      <dgm:prSet/>
      <dgm:spPr/>
      <dgm:t>
        <a:bodyPr/>
        <a:lstStyle/>
        <a:p>
          <a:pPr rtl="0"/>
          <a:r>
            <a:rPr lang="es-ES" b="1" smtClean="0"/>
            <a:t>Total casos a resolver=  112</a:t>
          </a:r>
          <a:endParaRPr lang="es-CL"/>
        </a:p>
      </dgm:t>
    </dgm:pt>
    <dgm:pt modelId="{7E3A063B-43E2-4E36-84C0-7A376750353F}" type="parTrans" cxnId="{38E20703-7FD1-4AE2-8BC8-9D7AA4EE8C25}">
      <dgm:prSet/>
      <dgm:spPr/>
      <dgm:t>
        <a:bodyPr/>
        <a:lstStyle/>
        <a:p>
          <a:endParaRPr lang="es-CL"/>
        </a:p>
      </dgm:t>
    </dgm:pt>
    <dgm:pt modelId="{1BC8ABF9-BEBE-43D6-ADF4-26C4D4410533}" type="sibTrans" cxnId="{38E20703-7FD1-4AE2-8BC8-9D7AA4EE8C25}">
      <dgm:prSet/>
      <dgm:spPr/>
      <dgm:t>
        <a:bodyPr/>
        <a:lstStyle/>
        <a:p>
          <a:endParaRPr lang="es-CL"/>
        </a:p>
      </dgm:t>
    </dgm:pt>
    <dgm:pt modelId="{7E25C1FF-7BA6-4C3E-BA2C-F071CAA61043}">
      <dgm:prSet/>
      <dgm:spPr/>
      <dgm:t>
        <a:bodyPr/>
        <a:lstStyle/>
        <a:p>
          <a:pPr rtl="0"/>
          <a:r>
            <a:rPr lang="es-ES" b="1" smtClean="0"/>
            <a:t>45% = 50 casos (para resolver al corte)</a:t>
          </a:r>
          <a:endParaRPr lang="es-CL"/>
        </a:p>
      </dgm:t>
    </dgm:pt>
    <dgm:pt modelId="{8B3F79FE-EF1F-4C6F-A4AA-D1F57430E92F}" type="parTrans" cxnId="{781E9712-D092-4AAA-8449-CC3CE152B1AA}">
      <dgm:prSet/>
      <dgm:spPr/>
      <dgm:t>
        <a:bodyPr/>
        <a:lstStyle/>
        <a:p>
          <a:endParaRPr lang="es-CL"/>
        </a:p>
      </dgm:t>
    </dgm:pt>
    <dgm:pt modelId="{F5E6299B-821F-4BC5-964D-E1F9F2B79A5A}" type="sibTrans" cxnId="{781E9712-D092-4AAA-8449-CC3CE152B1AA}">
      <dgm:prSet/>
      <dgm:spPr/>
      <dgm:t>
        <a:bodyPr/>
        <a:lstStyle/>
        <a:p>
          <a:endParaRPr lang="es-CL"/>
        </a:p>
      </dgm:t>
    </dgm:pt>
    <dgm:pt modelId="{456C1103-A741-41EF-B566-473C521A8B28}">
      <dgm:prSet/>
      <dgm:spPr/>
      <dgm:t>
        <a:bodyPr/>
        <a:lstStyle/>
        <a:p>
          <a:pPr rtl="0"/>
          <a:r>
            <a:rPr lang="es-ES" b="1" smtClean="0"/>
            <a:t>Resolución a Septiembre 2021 = 73 Casos </a:t>
          </a:r>
          <a:endParaRPr lang="es-CL"/>
        </a:p>
      </dgm:t>
    </dgm:pt>
    <dgm:pt modelId="{448DA9C9-0C8B-481A-B36A-FE9BEF3275AB}" type="parTrans" cxnId="{9E68CD8F-F9F9-472B-8AA4-82E077DD85E7}">
      <dgm:prSet/>
      <dgm:spPr/>
      <dgm:t>
        <a:bodyPr/>
        <a:lstStyle/>
        <a:p>
          <a:endParaRPr lang="es-CL"/>
        </a:p>
      </dgm:t>
    </dgm:pt>
    <dgm:pt modelId="{DA79F883-9956-4251-9283-80913C691386}" type="sibTrans" cxnId="{9E68CD8F-F9F9-472B-8AA4-82E077DD85E7}">
      <dgm:prSet/>
      <dgm:spPr/>
      <dgm:t>
        <a:bodyPr/>
        <a:lstStyle/>
        <a:p>
          <a:endParaRPr lang="es-CL"/>
        </a:p>
      </dgm:t>
    </dgm:pt>
    <dgm:pt modelId="{AB694231-A8EE-457A-A947-79030CE2DF45}" type="pres">
      <dgm:prSet presAssocID="{BDBC6BFA-754B-4FDC-9A2B-4CBCF88586B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E34A7DC-F6BB-4037-A2C9-A9E51282BB1D}" type="pres">
      <dgm:prSet presAssocID="{BDBC6BFA-754B-4FDC-9A2B-4CBCF88586B0}" presName="arrow" presStyleLbl="bgShp" presStyleIdx="0" presStyleCnt="1"/>
      <dgm:spPr/>
    </dgm:pt>
    <dgm:pt modelId="{959D8110-05E1-4028-8CB6-6F4988520D1D}" type="pres">
      <dgm:prSet presAssocID="{BDBC6BFA-754B-4FDC-9A2B-4CBCF88586B0}" presName="linearProcess" presStyleCnt="0"/>
      <dgm:spPr/>
    </dgm:pt>
    <dgm:pt modelId="{7FC3DA3C-FF57-4792-B54E-1E9587576957}" type="pres">
      <dgm:prSet presAssocID="{0B16070B-8606-4D15-BFA4-5F893536447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8FA9FD4-7A4A-4310-B8B5-0A0988FBD238}" type="pres">
      <dgm:prSet presAssocID="{60013476-A15D-4249-8AFE-8A16ADF26E26}" presName="sibTrans" presStyleCnt="0"/>
      <dgm:spPr/>
    </dgm:pt>
    <dgm:pt modelId="{3FB1FA30-4D48-4263-B304-BB665F14972E}" type="pres">
      <dgm:prSet presAssocID="{BC8ED5EB-56AD-4F9B-B788-44189CCC6FF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5B0F99E-179F-492A-B7FE-03CE75142D02}" type="pres">
      <dgm:prSet presAssocID="{1BC8ABF9-BEBE-43D6-ADF4-26C4D4410533}" presName="sibTrans" presStyleCnt="0"/>
      <dgm:spPr/>
    </dgm:pt>
    <dgm:pt modelId="{DBE81738-40BE-4763-8340-420B1D7123EB}" type="pres">
      <dgm:prSet presAssocID="{7E25C1FF-7BA6-4C3E-BA2C-F071CAA6104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6445DF0-ACAE-4DB3-B4DE-53FEB62118E6}" type="pres">
      <dgm:prSet presAssocID="{F5E6299B-821F-4BC5-964D-E1F9F2B79A5A}" presName="sibTrans" presStyleCnt="0"/>
      <dgm:spPr/>
    </dgm:pt>
    <dgm:pt modelId="{64F87652-E570-4972-86E9-41D7B4D07CA2}" type="pres">
      <dgm:prSet presAssocID="{456C1103-A741-41EF-B566-473C521A8B2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E68CD8F-F9F9-472B-8AA4-82E077DD85E7}" srcId="{BDBC6BFA-754B-4FDC-9A2B-4CBCF88586B0}" destId="{456C1103-A741-41EF-B566-473C521A8B28}" srcOrd="3" destOrd="0" parTransId="{448DA9C9-0C8B-481A-B36A-FE9BEF3275AB}" sibTransId="{DA79F883-9956-4251-9283-80913C691386}"/>
    <dgm:cxn modelId="{5BE83C0F-1599-4D71-B9A7-65BAEA41BECD}" type="presOf" srcId="{7E25C1FF-7BA6-4C3E-BA2C-F071CAA61043}" destId="{DBE81738-40BE-4763-8340-420B1D7123EB}" srcOrd="0" destOrd="0" presId="urn:microsoft.com/office/officeart/2005/8/layout/hProcess9"/>
    <dgm:cxn modelId="{38E20703-7FD1-4AE2-8BC8-9D7AA4EE8C25}" srcId="{BDBC6BFA-754B-4FDC-9A2B-4CBCF88586B0}" destId="{BC8ED5EB-56AD-4F9B-B788-44189CCC6FFF}" srcOrd="1" destOrd="0" parTransId="{7E3A063B-43E2-4E36-84C0-7A376750353F}" sibTransId="{1BC8ABF9-BEBE-43D6-ADF4-26C4D4410533}"/>
    <dgm:cxn modelId="{A2AC956B-F2D0-4449-B971-FD6AE63748F3}" type="presOf" srcId="{BC8ED5EB-56AD-4F9B-B788-44189CCC6FFF}" destId="{3FB1FA30-4D48-4263-B304-BB665F14972E}" srcOrd="0" destOrd="0" presId="urn:microsoft.com/office/officeart/2005/8/layout/hProcess9"/>
    <dgm:cxn modelId="{3991F27A-0084-466B-844E-6CE48AA5C27B}" type="presOf" srcId="{BDBC6BFA-754B-4FDC-9A2B-4CBCF88586B0}" destId="{AB694231-A8EE-457A-A947-79030CE2DF45}" srcOrd="0" destOrd="0" presId="urn:microsoft.com/office/officeart/2005/8/layout/hProcess9"/>
    <dgm:cxn modelId="{2E26CA7C-9EC7-4683-861E-A8003FF74566}" type="presOf" srcId="{456C1103-A741-41EF-B566-473C521A8B28}" destId="{64F87652-E570-4972-86E9-41D7B4D07CA2}" srcOrd="0" destOrd="0" presId="urn:microsoft.com/office/officeart/2005/8/layout/hProcess9"/>
    <dgm:cxn modelId="{3CC315C8-1125-4BC9-A013-74BEF2CC915A}" srcId="{BDBC6BFA-754B-4FDC-9A2B-4CBCF88586B0}" destId="{0B16070B-8606-4D15-BFA4-5F8935364476}" srcOrd="0" destOrd="0" parTransId="{B3F243E8-888E-46DF-91B5-51A5038C8132}" sibTransId="{60013476-A15D-4249-8AFE-8A16ADF26E26}"/>
    <dgm:cxn modelId="{EBC03253-394C-484F-9743-47730FE61925}" type="presOf" srcId="{0B16070B-8606-4D15-BFA4-5F8935364476}" destId="{7FC3DA3C-FF57-4792-B54E-1E9587576957}" srcOrd="0" destOrd="0" presId="urn:microsoft.com/office/officeart/2005/8/layout/hProcess9"/>
    <dgm:cxn modelId="{781E9712-D092-4AAA-8449-CC3CE152B1AA}" srcId="{BDBC6BFA-754B-4FDC-9A2B-4CBCF88586B0}" destId="{7E25C1FF-7BA6-4C3E-BA2C-F071CAA61043}" srcOrd="2" destOrd="0" parTransId="{8B3F79FE-EF1F-4C6F-A4AA-D1F57430E92F}" sibTransId="{F5E6299B-821F-4BC5-964D-E1F9F2B79A5A}"/>
    <dgm:cxn modelId="{B0283CBE-FBEF-4263-B96A-6A63A7FC64DE}" type="presParOf" srcId="{AB694231-A8EE-457A-A947-79030CE2DF45}" destId="{FE34A7DC-F6BB-4037-A2C9-A9E51282BB1D}" srcOrd="0" destOrd="0" presId="urn:microsoft.com/office/officeart/2005/8/layout/hProcess9"/>
    <dgm:cxn modelId="{FC7E5348-75BA-4C39-8604-7DF7DC587F72}" type="presParOf" srcId="{AB694231-A8EE-457A-A947-79030CE2DF45}" destId="{959D8110-05E1-4028-8CB6-6F4988520D1D}" srcOrd="1" destOrd="0" presId="urn:microsoft.com/office/officeart/2005/8/layout/hProcess9"/>
    <dgm:cxn modelId="{2CAAE08F-222E-450B-ABD3-4E5E918943DD}" type="presParOf" srcId="{959D8110-05E1-4028-8CB6-6F4988520D1D}" destId="{7FC3DA3C-FF57-4792-B54E-1E9587576957}" srcOrd="0" destOrd="0" presId="urn:microsoft.com/office/officeart/2005/8/layout/hProcess9"/>
    <dgm:cxn modelId="{B0D80540-3760-4B49-9507-B6474F77726D}" type="presParOf" srcId="{959D8110-05E1-4028-8CB6-6F4988520D1D}" destId="{08FA9FD4-7A4A-4310-B8B5-0A0988FBD238}" srcOrd="1" destOrd="0" presId="urn:microsoft.com/office/officeart/2005/8/layout/hProcess9"/>
    <dgm:cxn modelId="{95559E06-CB34-4790-B8A8-8E3D53DA8E0C}" type="presParOf" srcId="{959D8110-05E1-4028-8CB6-6F4988520D1D}" destId="{3FB1FA30-4D48-4263-B304-BB665F14972E}" srcOrd="2" destOrd="0" presId="urn:microsoft.com/office/officeart/2005/8/layout/hProcess9"/>
    <dgm:cxn modelId="{EDA9E8CA-C5CB-482B-95F6-1BB5A442837E}" type="presParOf" srcId="{959D8110-05E1-4028-8CB6-6F4988520D1D}" destId="{85B0F99E-179F-492A-B7FE-03CE75142D02}" srcOrd="3" destOrd="0" presId="urn:microsoft.com/office/officeart/2005/8/layout/hProcess9"/>
    <dgm:cxn modelId="{4B72AF30-B182-48FF-80D7-037271799A7C}" type="presParOf" srcId="{959D8110-05E1-4028-8CB6-6F4988520D1D}" destId="{DBE81738-40BE-4763-8340-420B1D7123EB}" srcOrd="4" destOrd="0" presId="urn:microsoft.com/office/officeart/2005/8/layout/hProcess9"/>
    <dgm:cxn modelId="{A244EC0C-A629-486C-8FD9-20A4B3FDBE67}" type="presParOf" srcId="{959D8110-05E1-4028-8CB6-6F4988520D1D}" destId="{96445DF0-ACAE-4DB3-B4DE-53FEB62118E6}" srcOrd="5" destOrd="0" presId="urn:microsoft.com/office/officeart/2005/8/layout/hProcess9"/>
    <dgm:cxn modelId="{9746C274-4121-4A59-883D-6AC6763B327A}" type="presParOf" srcId="{959D8110-05E1-4028-8CB6-6F4988520D1D}" destId="{64F87652-E570-4972-86E9-41D7B4D07CA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C5C1A2-1ACF-4D9F-864D-C38134EEA74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8C60E790-DCDE-48E2-BA78-4CF9F56844BE}" type="pres">
      <dgm:prSet presAssocID="{5EC5C1A2-1ACF-4D9F-864D-C38134EEA7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D8CDEE06-27CC-476D-BB6C-C046C738852B}" type="presOf" srcId="{5EC5C1A2-1ACF-4D9F-864D-C38134EEA74E}" destId="{8C60E790-DCDE-48E2-BA78-4CF9F56844B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B50DCA-907A-4790-8EF7-08C11BB670A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BA59694-2018-4E07-83F6-C2898BB5FAF8}">
      <dgm:prSet/>
      <dgm:spPr/>
      <dgm:t>
        <a:bodyPr/>
        <a:lstStyle/>
        <a:p>
          <a:pPr rtl="0"/>
          <a:r>
            <a:rPr lang="es-CL" b="1" dirty="0" smtClean="0">
              <a:solidFill>
                <a:schemeClr val="tx1"/>
              </a:solidFill>
            </a:rPr>
            <a:t>COMGES 4</a:t>
          </a:r>
          <a:r>
            <a:rPr lang="es-CL" dirty="0" smtClean="0">
              <a:solidFill>
                <a:schemeClr val="tx1"/>
              </a:solidFill>
            </a:rPr>
            <a:t/>
          </a:r>
          <a:br>
            <a:rPr lang="es-CL" dirty="0" smtClean="0">
              <a:solidFill>
                <a:schemeClr val="tx1"/>
              </a:solidFill>
            </a:rPr>
          </a:br>
          <a:r>
            <a:rPr lang="es-CL" b="1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dirty="0" smtClean="0"/>
            <a:t/>
          </a:r>
          <a:br>
            <a:rPr lang="es-CL" dirty="0" smtClean="0"/>
          </a:br>
          <a:endParaRPr lang="es-CL" dirty="0"/>
        </a:p>
      </dgm:t>
    </dgm:pt>
    <dgm:pt modelId="{9562C1E8-A02D-439E-B685-4751A58FB0C6}" type="parTrans" cxnId="{329C2AA5-7287-447F-B4D3-27F1BA6BCCAE}">
      <dgm:prSet/>
      <dgm:spPr/>
      <dgm:t>
        <a:bodyPr/>
        <a:lstStyle/>
        <a:p>
          <a:endParaRPr lang="es-CL"/>
        </a:p>
      </dgm:t>
    </dgm:pt>
    <dgm:pt modelId="{132B4276-A3F9-4B85-8623-6B50BD0B6170}" type="sibTrans" cxnId="{329C2AA5-7287-447F-B4D3-27F1BA6BCCAE}">
      <dgm:prSet/>
      <dgm:spPr/>
      <dgm:t>
        <a:bodyPr/>
        <a:lstStyle/>
        <a:p>
          <a:endParaRPr lang="es-CL"/>
        </a:p>
      </dgm:t>
    </dgm:pt>
    <dgm:pt modelId="{26ED95FD-F89A-403A-94D6-2A6B1A58E5B9}" type="pres">
      <dgm:prSet presAssocID="{5CB50DCA-907A-4790-8EF7-08C11BB67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400AF16-A831-4609-849C-911E8E2FCFBE}" type="pres">
      <dgm:prSet presAssocID="{2BA59694-2018-4E07-83F6-C2898BB5FAF8}" presName="linNode" presStyleCnt="0"/>
      <dgm:spPr/>
    </dgm:pt>
    <dgm:pt modelId="{81EDEEE8-C7DE-438B-97D0-7BE63FDB65ED}" type="pres">
      <dgm:prSet presAssocID="{2BA59694-2018-4E07-83F6-C2898BB5FAF8}" presName="parentText" presStyleLbl="node1" presStyleIdx="0" presStyleCnt="1" custScaleX="169670" custLinFactNeighborX="-1251" custLinFactNeighborY="2135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2F082B9-1B17-49AA-BD81-B5B7F18AF0CA}" type="presOf" srcId="{2BA59694-2018-4E07-83F6-C2898BB5FAF8}" destId="{81EDEEE8-C7DE-438B-97D0-7BE63FDB65ED}" srcOrd="0" destOrd="0" presId="urn:microsoft.com/office/officeart/2005/8/layout/vList5"/>
    <dgm:cxn modelId="{1A7D0E89-B3AD-4AFC-A2F5-EDD149B96000}" type="presOf" srcId="{5CB50DCA-907A-4790-8EF7-08C11BB670AA}" destId="{26ED95FD-F89A-403A-94D6-2A6B1A58E5B9}" srcOrd="0" destOrd="0" presId="urn:microsoft.com/office/officeart/2005/8/layout/vList5"/>
    <dgm:cxn modelId="{329C2AA5-7287-447F-B4D3-27F1BA6BCCAE}" srcId="{5CB50DCA-907A-4790-8EF7-08C11BB670AA}" destId="{2BA59694-2018-4E07-83F6-C2898BB5FAF8}" srcOrd="0" destOrd="0" parTransId="{9562C1E8-A02D-439E-B685-4751A58FB0C6}" sibTransId="{132B4276-A3F9-4B85-8623-6B50BD0B6170}"/>
    <dgm:cxn modelId="{5EBA8CB5-7D33-4C02-81E1-EF60DAB2C925}" type="presParOf" srcId="{26ED95FD-F89A-403A-94D6-2A6B1A58E5B9}" destId="{2400AF16-A831-4609-849C-911E8E2FCFBE}" srcOrd="0" destOrd="0" presId="urn:microsoft.com/office/officeart/2005/8/layout/vList5"/>
    <dgm:cxn modelId="{94BB9296-CD48-4BAB-AD89-28C53059F1AD}" type="presParOf" srcId="{2400AF16-A831-4609-849C-911E8E2FCFBE}" destId="{81EDEEE8-C7DE-438B-97D0-7BE63FDB65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0BFBAFA0-3D09-4C54-8234-61F83FBF0B9E}" type="presOf" srcId="{E31262E5-A6FB-462C-AEAB-D1EFF3FA8BA3}" destId="{209BB580-019E-4CB3-82AA-5159C4D1DA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C5C1A2-1ACF-4D9F-864D-C38134EEA74E}" type="doc">
      <dgm:prSet loTypeId="urn:microsoft.com/office/officeart/2005/8/layout/process1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CL"/>
        </a:p>
      </dgm:t>
    </dgm:pt>
    <dgm:pt modelId="{72C27EB4-01F9-4C22-85A9-2E27CDE00001}">
      <dgm:prSet/>
      <dgm:spPr/>
      <dgm:t>
        <a:bodyPr/>
        <a:lstStyle/>
        <a:p>
          <a:pPr rtl="0"/>
          <a:r>
            <a:rPr lang="es-CL" b="1" dirty="0" smtClean="0"/>
            <a:t>4.1.1 Resolución del 25% de su universo total al 31 de diciembre de 2019. </a:t>
          </a:r>
          <a:endParaRPr lang="es-CL" b="1" dirty="0"/>
        </a:p>
      </dgm:t>
    </dgm:pt>
    <dgm:pt modelId="{91AFFAF5-B0EE-46D0-A403-4B185430A0F7}" type="parTrans" cxnId="{5258A549-4B22-4E24-889C-764DF2A81386}">
      <dgm:prSet/>
      <dgm:spPr/>
      <dgm:t>
        <a:bodyPr/>
        <a:lstStyle/>
        <a:p>
          <a:endParaRPr lang="es-CL"/>
        </a:p>
      </dgm:t>
    </dgm:pt>
    <dgm:pt modelId="{066ADDD3-7382-405B-A91B-580056F2C314}" type="sibTrans" cxnId="{5258A549-4B22-4E24-889C-764DF2A81386}">
      <dgm:prSet/>
      <dgm:spPr/>
      <dgm:t>
        <a:bodyPr/>
        <a:lstStyle/>
        <a:p>
          <a:endParaRPr lang="es-CL"/>
        </a:p>
      </dgm:t>
    </dgm:pt>
    <dgm:pt modelId="{5823CB28-5F61-49A6-AD77-53E71B21858F}">
      <dgm:prSet/>
      <dgm:spPr/>
      <dgm:t>
        <a:bodyPr/>
        <a:lstStyle/>
        <a:p>
          <a:pPr rtl="0"/>
          <a:r>
            <a:rPr lang="es-ES" b="1" dirty="0" smtClean="0"/>
            <a:t>100% = 1703 casos a resolver a diciembre </a:t>
          </a:r>
          <a:endParaRPr lang="es-CL" dirty="0"/>
        </a:p>
      </dgm:t>
    </dgm:pt>
    <dgm:pt modelId="{11E8474B-A684-414C-93A6-96F5CA22E873}" type="parTrans" cxnId="{1214925F-74EE-4046-94FB-6B9394C0D7F2}">
      <dgm:prSet/>
      <dgm:spPr/>
      <dgm:t>
        <a:bodyPr/>
        <a:lstStyle/>
        <a:p>
          <a:endParaRPr lang="es-CL"/>
        </a:p>
      </dgm:t>
    </dgm:pt>
    <dgm:pt modelId="{99062700-5898-4490-89D6-B0C10468DDF7}" type="sibTrans" cxnId="{1214925F-74EE-4046-94FB-6B9394C0D7F2}">
      <dgm:prSet/>
      <dgm:spPr/>
      <dgm:t>
        <a:bodyPr/>
        <a:lstStyle/>
        <a:p>
          <a:endParaRPr lang="es-CL"/>
        </a:p>
      </dgm:t>
    </dgm:pt>
    <dgm:pt modelId="{0AA32512-615D-4D00-B192-F515E8CBEF32}">
      <dgm:prSet/>
      <dgm:spPr/>
      <dgm:t>
        <a:bodyPr/>
        <a:lstStyle/>
        <a:p>
          <a:pPr rtl="0"/>
          <a:r>
            <a:rPr lang="es-ES" b="1" dirty="0" smtClean="0"/>
            <a:t>25% = 425 casos (para resolver al corte)</a:t>
          </a:r>
          <a:endParaRPr lang="es-CL" dirty="0"/>
        </a:p>
      </dgm:t>
    </dgm:pt>
    <dgm:pt modelId="{0BFD4256-9AAB-492D-B76F-93091612FB72}" type="parTrans" cxnId="{B36E101B-2D9B-4B3D-BA0F-68D8B198BB4F}">
      <dgm:prSet/>
      <dgm:spPr/>
      <dgm:t>
        <a:bodyPr/>
        <a:lstStyle/>
        <a:p>
          <a:endParaRPr lang="es-CL"/>
        </a:p>
      </dgm:t>
    </dgm:pt>
    <dgm:pt modelId="{642325F8-B8B5-4D42-95BC-05023DCF9221}" type="sibTrans" cxnId="{B36E101B-2D9B-4B3D-BA0F-68D8B198BB4F}">
      <dgm:prSet/>
      <dgm:spPr/>
      <dgm:t>
        <a:bodyPr/>
        <a:lstStyle/>
        <a:p>
          <a:endParaRPr lang="es-CL"/>
        </a:p>
      </dgm:t>
    </dgm:pt>
    <dgm:pt modelId="{0DDC9B87-7A12-4C2D-AEB0-B131E24D2102}">
      <dgm:prSet/>
      <dgm:spPr/>
      <dgm:t>
        <a:bodyPr/>
        <a:lstStyle/>
        <a:p>
          <a:pPr rtl="0"/>
          <a:r>
            <a:rPr lang="es-ES" b="1" dirty="0" smtClean="0"/>
            <a:t>Resolución a Septiembre 2021 = 1445 Casos (Corresponde a un 84,8 %)</a:t>
          </a:r>
          <a:endParaRPr lang="es-CL" dirty="0"/>
        </a:p>
      </dgm:t>
    </dgm:pt>
    <dgm:pt modelId="{242AD356-2649-48D5-B107-92DEF2586F2F}" type="parTrans" cxnId="{C2732749-C767-45B3-AFE8-102EF94FD552}">
      <dgm:prSet/>
      <dgm:spPr/>
      <dgm:t>
        <a:bodyPr/>
        <a:lstStyle/>
        <a:p>
          <a:endParaRPr lang="es-CL"/>
        </a:p>
      </dgm:t>
    </dgm:pt>
    <dgm:pt modelId="{AAB0558F-1DA6-4719-AC75-A1C7F3F02B04}" type="sibTrans" cxnId="{C2732749-C767-45B3-AFE8-102EF94FD552}">
      <dgm:prSet/>
      <dgm:spPr/>
      <dgm:t>
        <a:bodyPr/>
        <a:lstStyle/>
        <a:p>
          <a:endParaRPr lang="es-CL"/>
        </a:p>
      </dgm:t>
    </dgm:pt>
    <dgm:pt modelId="{8C60E790-DCDE-48E2-BA78-4CF9F56844BE}" type="pres">
      <dgm:prSet presAssocID="{5EC5C1A2-1ACF-4D9F-864D-C38134EEA7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6000D31-88F6-4F8B-AFB9-B6C7A1B661C5}" type="pres">
      <dgm:prSet presAssocID="{72C27EB4-01F9-4C22-85A9-2E27CDE000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000691-CF72-4F82-ABC2-1A190F0B226C}" type="pres">
      <dgm:prSet presAssocID="{066ADDD3-7382-405B-A91B-580056F2C314}" presName="sibTrans" presStyleLbl="sibTrans2D1" presStyleIdx="0" presStyleCnt="3"/>
      <dgm:spPr/>
      <dgm:t>
        <a:bodyPr/>
        <a:lstStyle/>
        <a:p>
          <a:endParaRPr lang="es-CL"/>
        </a:p>
      </dgm:t>
    </dgm:pt>
    <dgm:pt modelId="{E3B8553C-915F-4B48-96F2-EED5069E25A2}" type="pres">
      <dgm:prSet presAssocID="{066ADDD3-7382-405B-A91B-580056F2C314}" presName="connectorText" presStyleLbl="sibTrans2D1" presStyleIdx="0" presStyleCnt="3"/>
      <dgm:spPr/>
      <dgm:t>
        <a:bodyPr/>
        <a:lstStyle/>
        <a:p>
          <a:endParaRPr lang="es-CL"/>
        </a:p>
      </dgm:t>
    </dgm:pt>
    <dgm:pt modelId="{2BB7C5EF-7040-4AF8-BA5D-A3F5F2CE9EE8}" type="pres">
      <dgm:prSet presAssocID="{5823CB28-5F61-49A6-AD77-53E71B2185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9D1D3D-D4D9-4992-966D-4336440BD988}" type="pres">
      <dgm:prSet presAssocID="{99062700-5898-4490-89D6-B0C10468DDF7}" presName="sibTrans" presStyleLbl="sibTrans2D1" presStyleIdx="1" presStyleCnt="3"/>
      <dgm:spPr/>
      <dgm:t>
        <a:bodyPr/>
        <a:lstStyle/>
        <a:p>
          <a:endParaRPr lang="es-CL"/>
        </a:p>
      </dgm:t>
    </dgm:pt>
    <dgm:pt modelId="{6A16A38B-311F-49B7-B4A0-97F7B335B882}" type="pres">
      <dgm:prSet presAssocID="{99062700-5898-4490-89D6-B0C10468DDF7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75E3ABA0-B6B2-4370-AE18-956B6BCD7372}" type="pres">
      <dgm:prSet presAssocID="{0AA32512-615D-4D00-B192-F515E8CBEF3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333B4AD-2C93-4832-A89D-BCFA71C76861}" type="pres">
      <dgm:prSet presAssocID="{642325F8-B8B5-4D42-95BC-05023DCF9221}" presName="sibTrans" presStyleLbl="sibTrans2D1" presStyleIdx="2" presStyleCnt="3"/>
      <dgm:spPr/>
      <dgm:t>
        <a:bodyPr/>
        <a:lstStyle/>
        <a:p>
          <a:endParaRPr lang="es-CL"/>
        </a:p>
      </dgm:t>
    </dgm:pt>
    <dgm:pt modelId="{96B008DB-291E-446D-B156-D06F97180917}" type="pres">
      <dgm:prSet presAssocID="{642325F8-B8B5-4D42-95BC-05023DCF9221}" presName="connectorText" presStyleLbl="sibTrans2D1" presStyleIdx="2" presStyleCnt="3"/>
      <dgm:spPr/>
      <dgm:t>
        <a:bodyPr/>
        <a:lstStyle/>
        <a:p>
          <a:endParaRPr lang="es-CL"/>
        </a:p>
      </dgm:t>
    </dgm:pt>
    <dgm:pt modelId="{D9300022-EB91-464B-B179-54406176D7B0}" type="pres">
      <dgm:prSet presAssocID="{0DDC9B87-7A12-4C2D-AEB0-B131E24D21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7146171-1EA3-4D94-B659-38E72A5EAE4C}" type="presOf" srcId="{72C27EB4-01F9-4C22-85A9-2E27CDE00001}" destId="{A6000D31-88F6-4F8B-AFB9-B6C7A1B661C5}" srcOrd="0" destOrd="0" presId="urn:microsoft.com/office/officeart/2005/8/layout/process1"/>
    <dgm:cxn modelId="{70E954E5-C6BC-4673-AAC3-47A30F862EC0}" type="presOf" srcId="{99062700-5898-4490-89D6-B0C10468DDF7}" destId="{6A16A38B-311F-49B7-B4A0-97F7B335B882}" srcOrd="1" destOrd="0" presId="urn:microsoft.com/office/officeart/2005/8/layout/process1"/>
    <dgm:cxn modelId="{2DF6F1AB-B90D-418A-9B58-97DD39A6ADC2}" type="presOf" srcId="{0DDC9B87-7A12-4C2D-AEB0-B131E24D2102}" destId="{D9300022-EB91-464B-B179-54406176D7B0}" srcOrd="0" destOrd="0" presId="urn:microsoft.com/office/officeart/2005/8/layout/process1"/>
    <dgm:cxn modelId="{54A7A860-79F9-4A7B-B653-9B68F1F1144E}" type="presOf" srcId="{5EC5C1A2-1ACF-4D9F-864D-C38134EEA74E}" destId="{8C60E790-DCDE-48E2-BA78-4CF9F56844BE}" srcOrd="0" destOrd="0" presId="urn:microsoft.com/office/officeart/2005/8/layout/process1"/>
    <dgm:cxn modelId="{A6A63C99-0771-4C35-A9C2-BC9E45F01F77}" type="presOf" srcId="{066ADDD3-7382-405B-A91B-580056F2C314}" destId="{31000691-CF72-4F82-ABC2-1A190F0B226C}" srcOrd="0" destOrd="0" presId="urn:microsoft.com/office/officeart/2005/8/layout/process1"/>
    <dgm:cxn modelId="{C2732749-C767-45B3-AFE8-102EF94FD552}" srcId="{5EC5C1A2-1ACF-4D9F-864D-C38134EEA74E}" destId="{0DDC9B87-7A12-4C2D-AEB0-B131E24D2102}" srcOrd="3" destOrd="0" parTransId="{242AD356-2649-48D5-B107-92DEF2586F2F}" sibTransId="{AAB0558F-1DA6-4719-AC75-A1C7F3F02B04}"/>
    <dgm:cxn modelId="{021E8058-29B1-4588-9371-403060837269}" type="presOf" srcId="{0AA32512-615D-4D00-B192-F515E8CBEF32}" destId="{75E3ABA0-B6B2-4370-AE18-956B6BCD7372}" srcOrd="0" destOrd="0" presId="urn:microsoft.com/office/officeart/2005/8/layout/process1"/>
    <dgm:cxn modelId="{D0510AB2-F5AE-4888-9BE4-390F6BC206F8}" type="presOf" srcId="{5823CB28-5F61-49A6-AD77-53E71B21858F}" destId="{2BB7C5EF-7040-4AF8-BA5D-A3F5F2CE9EE8}" srcOrd="0" destOrd="0" presId="urn:microsoft.com/office/officeart/2005/8/layout/process1"/>
    <dgm:cxn modelId="{DA9FBD07-F756-4FF8-B1A8-FA2BACFE5942}" type="presOf" srcId="{642325F8-B8B5-4D42-95BC-05023DCF9221}" destId="{96B008DB-291E-446D-B156-D06F97180917}" srcOrd="1" destOrd="0" presId="urn:microsoft.com/office/officeart/2005/8/layout/process1"/>
    <dgm:cxn modelId="{4CB7F3AE-3A83-47C5-979F-31B13789AE3F}" type="presOf" srcId="{066ADDD3-7382-405B-A91B-580056F2C314}" destId="{E3B8553C-915F-4B48-96F2-EED5069E25A2}" srcOrd="1" destOrd="0" presId="urn:microsoft.com/office/officeart/2005/8/layout/process1"/>
    <dgm:cxn modelId="{136F577F-BC3C-4A4F-AD9E-6A6CB5A85848}" type="presOf" srcId="{99062700-5898-4490-89D6-B0C10468DDF7}" destId="{AD9D1D3D-D4D9-4992-966D-4336440BD988}" srcOrd="0" destOrd="0" presId="urn:microsoft.com/office/officeart/2005/8/layout/process1"/>
    <dgm:cxn modelId="{B36E101B-2D9B-4B3D-BA0F-68D8B198BB4F}" srcId="{5EC5C1A2-1ACF-4D9F-864D-C38134EEA74E}" destId="{0AA32512-615D-4D00-B192-F515E8CBEF32}" srcOrd="2" destOrd="0" parTransId="{0BFD4256-9AAB-492D-B76F-93091612FB72}" sibTransId="{642325F8-B8B5-4D42-95BC-05023DCF9221}"/>
    <dgm:cxn modelId="{1214925F-74EE-4046-94FB-6B9394C0D7F2}" srcId="{5EC5C1A2-1ACF-4D9F-864D-C38134EEA74E}" destId="{5823CB28-5F61-49A6-AD77-53E71B21858F}" srcOrd="1" destOrd="0" parTransId="{11E8474B-A684-414C-93A6-96F5CA22E873}" sibTransId="{99062700-5898-4490-89D6-B0C10468DDF7}"/>
    <dgm:cxn modelId="{5258A549-4B22-4E24-889C-764DF2A81386}" srcId="{5EC5C1A2-1ACF-4D9F-864D-C38134EEA74E}" destId="{72C27EB4-01F9-4C22-85A9-2E27CDE00001}" srcOrd="0" destOrd="0" parTransId="{91AFFAF5-B0EE-46D0-A403-4B185430A0F7}" sibTransId="{066ADDD3-7382-405B-A91B-580056F2C314}"/>
    <dgm:cxn modelId="{6B1C6350-13C6-41DB-BAA9-28BE325F89F5}" type="presOf" srcId="{642325F8-B8B5-4D42-95BC-05023DCF9221}" destId="{C333B4AD-2C93-4832-A89D-BCFA71C76861}" srcOrd="0" destOrd="0" presId="urn:microsoft.com/office/officeart/2005/8/layout/process1"/>
    <dgm:cxn modelId="{43214F58-5197-4594-9711-55494C92CA04}" type="presParOf" srcId="{8C60E790-DCDE-48E2-BA78-4CF9F56844BE}" destId="{A6000D31-88F6-4F8B-AFB9-B6C7A1B661C5}" srcOrd="0" destOrd="0" presId="urn:microsoft.com/office/officeart/2005/8/layout/process1"/>
    <dgm:cxn modelId="{DFBA00EF-257D-4E37-ACBF-19DA060A0E0F}" type="presParOf" srcId="{8C60E790-DCDE-48E2-BA78-4CF9F56844BE}" destId="{31000691-CF72-4F82-ABC2-1A190F0B226C}" srcOrd="1" destOrd="0" presId="urn:microsoft.com/office/officeart/2005/8/layout/process1"/>
    <dgm:cxn modelId="{AD3A233B-7E1B-4741-8CD0-1181027C76B8}" type="presParOf" srcId="{31000691-CF72-4F82-ABC2-1A190F0B226C}" destId="{E3B8553C-915F-4B48-96F2-EED5069E25A2}" srcOrd="0" destOrd="0" presId="urn:microsoft.com/office/officeart/2005/8/layout/process1"/>
    <dgm:cxn modelId="{AF945AC9-87EA-485B-A1F0-25AAB3C9303F}" type="presParOf" srcId="{8C60E790-DCDE-48E2-BA78-4CF9F56844BE}" destId="{2BB7C5EF-7040-4AF8-BA5D-A3F5F2CE9EE8}" srcOrd="2" destOrd="0" presId="urn:microsoft.com/office/officeart/2005/8/layout/process1"/>
    <dgm:cxn modelId="{3D50861F-AF42-4988-9A1C-8ECB0C9F9423}" type="presParOf" srcId="{8C60E790-DCDE-48E2-BA78-4CF9F56844BE}" destId="{AD9D1D3D-D4D9-4992-966D-4336440BD988}" srcOrd="3" destOrd="0" presId="urn:microsoft.com/office/officeart/2005/8/layout/process1"/>
    <dgm:cxn modelId="{6E51AB58-DE82-4ACC-8A1A-15F7ADA21E54}" type="presParOf" srcId="{AD9D1D3D-D4D9-4992-966D-4336440BD988}" destId="{6A16A38B-311F-49B7-B4A0-97F7B335B882}" srcOrd="0" destOrd="0" presId="urn:microsoft.com/office/officeart/2005/8/layout/process1"/>
    <dgm:cxn modelId="{F91F066A-2AFB-4203-B804-6749DE025F93}" type="presParOf" srcId="{8C60E790-DCDE-48E2-BA78-4CF9F56844BE}" destId="{75E3ABA0-B6B2-4370-AE18-956B6BCD7372}" srcOrd="4" destOrd="0" presId="urn:microsoft.com/office/officeart/2005/8/layout/process1"/>
    <dgm:cxn modelId="{2BD83BFB-BDED-4298-931E-D708EACDC4AB}" type="presParOf" srcId="{8C60E790-DCDE-48E2-BA78-4CF9F56844BE}" destId="{C333B4AD-2C93-4832-A89D-BCFA71C76861}" srcOrd="5" destOrd="0" presId="urn:microsoft.com/office/officeart/2005/8/layout/process1"/>
    <dgm:cxn modelId="{ED1E945D-BFFD-4006-8E62-D3670D598033}" type="presParOf" srcId="{C333B4AD-2C93-4832-A89D-BCFA71C76861}" destId="{96B008DB-291E-446D-B156-D06F97180917}" srcOrd="0" destOrd="0" presId="urn:microsoft.com/office/officeart/2005/8/layout/process1"/>
    <dgm:cxn modelId="{79336ED8-9654-4E3A-A1B1-32BF9E4DEC1A}" type="presParOf" srcId="{8C60E790-DCDE-48E2-BA78-4CF9F56844BE}" destId="{D9300022-EB91-464B-B179-54406176D7B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B50DCA-907A-4790-8EF7-08C11BB670A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BA59694-2018-4E07-83F6-C2898BB5FAF8}">
      <dgm:prSet/>
      <dgm:spPr/>
      <dgm:t>
        <a:bodyPr/>
        <a:lstStyle/>
        <a:p>
          <a:pPr rtl="0"/>
          <a:r>
            <a:rPr lang="es-CL" b="1" dirty="0" smtClean="0">
              <a:solidFill>
                <a:schemeClr val="tx1"/>
              </a:solidFill>
            </a:rPr>
            <a:t>COMGES 4</a:t>
          </a:r>
          <a:r>
            <a:rPr lang="es-CL" dirty="0" smtClean="0">
              <a:solidFill>
                <a:schemeClr val="tx1"/>
              </a:solidFill>
            </a:rPr>
            <a:t/>
          </a:r>
          <a:br>
            <a:rPr lang="es-CL" dirty="0" smtClean="0">
              <a:solidFill>
                <a:schemeClr val="tx1"/>
              </a:solidFill>
            </a:rPr>
          </a:br>
          <a:r>
            <a:rPr lang="es-CL" b="1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dirty="0" smtClean="0"/>
            <a:t/>
          </a:r>
          <a:br>
            <a:rPr lang="es-CL" dirty="0" smtClean="0"/>
          </a:br>
          <a:endParaRPr lang="es-CL" dirty="0"/>
        </a:p>
      </dgm:t>
    </dgm:pt>
    <dgm:pt modelId="{9562C1E8-A02D-439E-B685-4751A58FB0C6}" type="parTrans" cxnId="{329C2AA5-7287-447F-B4D3-27F1BA6BCCAE}">
      <dgm:prSet/>
      <dgm:spPr/>
      <dgm:t>
        <a:bodyPr/>
        <a:lstStyle/>
        <a:p>
          <a:endParaRPr lang="es-CL"/>
        </a:p>
      </dgm:t>
    </dgm:pt>
    <dgm:pt modelId="{132B4276-A3F9-4B85-8623-6B50BD0B6170}" type="sibTrans" cxnId="{329C2AA5-7287-447F-B4D3-27F1BA6BCCAE}">
      <dgm:prSet/>
      <dgm:spPr/>
      <dgm:t>
        <a:bodyPr/>
        <a:lstStyle/>
        <a:p>
          <a:endParaRPr lang="es-CL"/>
        </a:p>
      </dgm:t>
    </dgm:pt>
    <dgm:pt modelId="{26ED95FD-F89A-403A-94D6-2A6B1A58E5B9}" type="pres">
      <dgm:prSet presAssocID="{5CB50DCA-907A-4790-8EF7-08C11BB67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400AF16-A831-4609-849C-911E8E2FCFBE}" type="pres">
      <dgm:prSet presAssocID="{2BA59694-2018-4E07-83F6-C2898BB5FAF8}" presName="linNode" presStyleCnt="0"/>
      <dgm:spPr/>
    </dgm:pt>
    <dgm:pt modelId="{81EDEEE8-C7DE-438B-97D0-7BE63FDB65ED}" type="pres">
      <dgm:prSet presAssocID="{2BA59694-2018-4E07-83F6-C2898BB5FAF8}" presName="parentText" presStyleLbl="node1" presStyleIdx="0" presStyleCnt="1" custScaleX="16967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25A806E-5973-41D8-99B8-7D91CA205A5B}" type="presOf" srcId="{2BA59694-2018-4E07-83F6-C2898BB5FAF8}" destId="{81EDEEE8-C7DE-438B-97D0-7BE63FDB65ED}" srcOrd="0" destOrd="0" presId="urn:microsoft.com/office/officeart/2005/8/layout/vList5"/>
    <dgm:cxn modelId="{329C2AA5-7287-447F-B4D3-27F1BA6BCCAE}" srcId="{5CB50DCA-907A-4790-8EF7-08C11BB670AA}" destId="{2BA59694-2018-4E07-83F6-C2898BB5FAF8}" srcOrd="0" destOrd="0" parTransId="{9562C1E8-A02D-439E-B685-4751A58FB0C6}" sibTransId="{132B4276-A3F9-4B85-8623-6B50BD0B6170}"/>
    <dgm:cxn modelId="{81BF23CE-2F59-4074-B7AB-CCE40167CA0D}" type="presOf" srcId="{5CB50DCA-907A-4790-8EF7-08C11BB670AA}" destId="{26ED95FD-F89A-403A-94D6-2A6B1A58E5B9}" srcOrd="0" destOrd="0" presId="urn:microsoft.com/office/officeart/2005/8/layout/vList5"/>
    <dgm:cxn modelId="{86F991BB-C410-4E40-8724-B9BB67BB082A}" type="presParOf" srcId="{26ED95FD-F89A-403A-94D6-2A6B1A58E5B9}" destId="{2400AF16-A831-4609-849C-911E8E2FCFBE}" srcOrd="0" destOrd="0" presId="urn:microsoft.com/office/officeart/2005/8/layout/vList5"/>
    <dgm:cxn modelId="{F449DD62-72F6-40B7-8595-BA2044B08337}" type="presParOf" srcId="{2400AF16-A831-4609-849C-911E8E2FCFBE}" destId="{81EDEEE8-C7DE-438B-97D0-7BE63FDB65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1262E5-A6FB-462C-AEAB-D1EFF3FA8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209BB580-019E-4CB3-82AA-5159C4D1DAF8}" type="pres">
      <dgm:prSet presAssocID="{E31262E5-A6FB-462C-AEAB-D1EFF3FA8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4CEDE5ED-C6EC-4754-99CF-6D4AE0CA81D6}" type="presOf" srcId="{E31262E5-A6FB-462C-AEAB-D1EFF3FA8BA3}" destId="{209BB580-019E-4CB3-82AA-5159C4D1DA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C5C1A2-1ACF-4D9F-864D-C38134EEA74E}" type="doc">
      <dgm:prSet loTypeId="urn:microsoft.com/office/officeart/2005/8/layout/process1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s-CL"/>
        </a:p>
      </dgm:t>
    </dgm:pt>
    <dgm:pt modelId="{5823CB28-5F61-49A6-AD77-53E71B21858F}">
      <dgm:prSet/>
      <dgm:spPr/>
      <dgm:t>
        <a:bodyPr/>
        <a:lstStyle/>
        <a:p>
          <a:pPr rtl="0"/>
          <a:r>
            <a:rPr lang="es-ES" b="1" smtClean="0"/>
            <a:t>100% = 22 casos a resolver</a:t>
          </a:r>
          <a:endParaRPr lang="es-CL" dirty="0"/>
        </a:p>
      </dgm:t>
    </dgm:pt>
    <dgm:pt modelId="{11E8474B-A684-414C-93A6-96F5CA22E873}" type="parTrans" cxnId="{1214925F-74EE-4046-94FB-6B9394C0D7F2}">
      <dgm:prSet/>
      <dgm:spPr/>
      <dgm:t>
        <a:bodyPr/>
        <a:lstStyle/>
        <a:p>
          <a:endParaRPr lang="es-CL"/>
        </a:p>
      </dgm:t>
    </dgm:pt>
    <dgm:pt modelId="{99062700-5898-4490-89D6-B0C10468DDF7}" type="sibTrans" cxnId="{1214925F-74EE-4046-94FB-6B9394C0D7F2}">
      <dgm:prSet/>
      <dgm:spPr/>
      <dgm:t>
        <a:bodyPr/>
        <a:lstStyle/>
        <a:p>
          <a:endParaRPr lang="es-CL"/>
        </a:p>
      </dgm:t>
    </dgm:pt>
    <dgm:pt modelId="{0AA32512-615D-4D00-B192-F515E8CBEF32}">
      <dgm:prSet/>
      <dgm:spPr/>
      <dgm:t>
        <a:bodyPr/>
        <a:lstStyle/>
        <a:p>
          <a:pPr rtl="0"/>
          <a:r>
            <a:rPr lang="es-ES" b="1" smtClean="0"/>
            <a:t>Resolución a Septiembre 2021 = 13 Casos</a:t>
          </a:r>
          <a:endParaRPr lang="es-CL" dirty="0"/>
        </a:p>
      </dgm:t>
    </dgm:pt>
    <dgm:pt modelId="{0BFD4256-9AAB-492D-B76F-93091612FB72}" type="parTrans" cxnId="{B36E101B-2D9B-4B3D-BA0F-68D8B198BB4F}">
      <dgm:prSet/>
      <dgm:spPr/>
      <dgm:t>
        <a:bodyPr/>
        <a:lstStyle/>
        <a:p>
          <a:endParaRPr lang="es-CL"/>
        </a:p>
      </dgm:t>
    </dgm:pt>
    <dgm:pt modelId="{642325F8-B8B5-4D42-95BC-05023DCF9221}" type="sibTrans" cxnId="{B36E101B-2D9B-4B3D-BA0F-68D8B198BB4F}">
      <dgm:prSet/>
      <dgm:spPr/>
      <dgm:t>
        <a:bodyPr/>
        <a:lstStyle/>
        <a:p>
          <a:endParaRPr lang="es-CL"/>
        </a:p>
      </dgm:t>
    </dgm:pt>
    <dgm:pt modelId="{0DDC9B87-7A12-4C2D-AEB0-B131E24D2102}">
      <dgm:prSet/>
      <dgm:spPr/>
      <dgm:t>
        <a:bodyPr/>
        <a:lstStyle/>
        <a:p>
          <a:pPr rtl="0"/>
          <a:r>
            <a:rPr lang="es-ES" b="1" dirty="0" smtClean="0"/>
            <a:t>Pendientes  = 9 casos </a:t>
          </a:r>
          <a:endParaRPr lang="es-CL" dirty="0"/>
        </a:p>
      </dgm:t>
    </dgm:pt>
    <dgm:pt modelId="{242AD356-2649-48D5-B107-92DEF2586F2F}" type="parTrans" cxnId="{C2732749-C767-45B3-AFE8-102EF94FD552}">
      <dgm:prSet/>
      <dgm:spPr/>
      <dgm:t>
        <a:bodyPr/>
        <a:lstStyle/>
        <a:p>
          <a:endParaRPr lang="es-CL"/>
        </a:p>
      </dgm:t>
    </dgm:pt>
    <dgm:pt modelId="{AAB0558F-1DA6-4719-AC75-A1C7F3F02B04}" type="sibTrans" cxnId="{C2732749-C767-45B3-AFE8-102EF94FD552}">
      <dgm:prSet/>
      <dgm:spPr/>
      <dgm:t>
        <a:bodyPr/>
        <a:lstStyle/>
        <a:p>
          <a:endParaRPr lang="es-CL"/>
        </a:p>
      </dgm:t>
    </dgm:pt>
    <dgm:pt modelId="{72C27EB4-01F9-4C22-85A9-2E27CDE00001}">
      <dgm:prSet/>
      <dgm:spPr/>
      <dgm:t>
        <a:bodyPr/>
        <a:lstStyle/>
        <a:p>
          <a:pPr rtl="0"/>
          <a:r>
            <a:rPr lang="es-CL" dirty="0" smtClean="0"/>
            <a:t>4.1.2 Resolución del 100% de personas con fecha de ingreso igual y anterior al 31 de diciembre de 2018</a:t>
          </a:r>
          <a:endParaRPr lang="es-CL" b="1" dirty="0"/>
        </a:p>
      </dgm:t>
    </dgm:pt>
    <dgm:pt modelId="{066ADDD3-7382-405B-A91B-580056F2C314}" type="sibTrans" cxnId="{5258A549-4B22-4E24-889C-764DF2A81386}">
      <dgm:prSet/>
      <dgm:spPr/>
      <dgm:t>
        <a:bodyPr/>
        <a:lstStyle/>
        <a:p>
          <a:endParaRPr lang="es-CL"/>
        </a:p>
      </dgm:t>
    </dgm:pt>
    <dgm:pt modelId="{91AFFAF5-B0EE-46D0-A403-4B185430A0F7}" type="parTrans" cxnId="{5258A549-4B22-4E24-889C-764DF2A81386}">
      <dgm:prSet/>
      <dgm:spPr/>
      <dgm:t>
        <a:bodyPr/>
        <a:lstStyle/>
        <a:p>
          <a:endParaRPr lang="es-CL"/>
        </a:p>
      </dgm:t>
    </dgm:pt>
    <dgm:pt modelId="{8C60E790-DCDE-48E2-BA78-4CF9F56844BE}" type="pres">
      <dgm:prSet presAssocID="{5EC5C1A2-1ACF-4D9F-864D-C38134EEA7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6000D31-88F6-4F8B-AFB9-B6C7A1B661C5}" type="pres">
      <dgm:prSet presAssocID="{72C27EB4-01F9-4C22-85A9-2E27CDE000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000691-CF72-4F82-ABC2-1A190F0B226C}" type="pres">
      <dgm:prSet presAssocID="{066ADDD3-7382-405B-A91B-580056F2C314}" presName="sibTrans" presStyleLbl="sibTrans2D1" presStyleIdx="0" presStyleCnt="3"/>
      <dgm:spPr/>
      <dgm:t>
        <a:bodyPr/>
        <a:lstStyle/>
        <a:p>
          <a:endParaRPr lang="es-CL"/>
        </a:p>
      </dgm:t>
    </dgm:pt>
    <dgm:pt modelId="{E3B8553C-915F-4B48-96F2-EED5069E25A2}" type="pres">
      <dgm:prSet presAssocID="{066ADDD3-7382-405B-A91B-580056F2C314}" presName="connectorText" presStyleLbl="sibTrans2D1" presStyleIdx="0" presStyleCnt="3"/>
      <dgm:spPr/>
      <dgm:t>
        <a:bodyPr/>
        <a:lstStyle/>
        <a:p>
          <a:endParaRPr lang="es-CL"/>
        </a:p>
      </dgm:t>
    </dgm:pt>
    <dgm:pt modelId="{2BB7C5EF-7040-4AF8-BA5D-A3F5F2CE9EE8}" type="pres">
      <dgm:prSet presAssocID="{5823CB28-5F61-49A6-AD77-53E71B21858F}" presName="node" presStyleLbl="node1" presStyleIdx="1" presStyleCnt="4" custLinFactNeighborX="-3604" custLinFactNeighborY="-95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9D1D3D-D4D9-4992-966D-4336440BD988}" type="pres">
      <dgm:prSet presAssocID="{99062700-5898-4490-89D6-B0C10468DDF7}" presName="sibTrans" presStyleLbl="sibTrans2D1" presStyleIdx="1" presStyleCnt="3"/>
      <dgm:spPr/>
      <dgm:t>
        <a:bodyPr/>
        <a:lstStyle/>
        <a:p>
          <a:endParaRPr lang="es-CL"/>
        </a:p>
      </dgm:t>
    </dgm:pt>
    <dgm:pt modelId="{6A16A38B-311F-49B7-B4A0-97F7B335B882}" type="pres">
      <dgm:prSet presAssocID="{99062700-5898-4490-89D6-B0C10468DDF7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75E3ABA0-B6B2-4370-AE18-956B6BCD7372}" type="pres">
      <dgm:prSet presAssocID="{0AA32512-615D-4D00-B192-F515E8CBEF3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333B4AD-2C93-4832-A89D-BCFA71C76861}" type="pres">
      <dgm:prSet presAssocID="{642325F8-B8B5-4D42-95BC-05023DCF9221}" presName="sibTrans" presStyleLbl="sibTrans2D1" presStyleIdx="2" presStyleCnt="3"/>
      <dgm:spPr/>
      <dgm:t>
        <a:bodyPr/>
        <a:lstStyle/>
        <a:p>
          <a:endParaRPr lang="es-CL"/>
        </a:p>
      </dgm:t>
    </dgm:pt>
    <dgm:pt modelId="{96B008DB-291E-446D-B156-D06F97180917}" type="pres">
      <dgm:prSet presAssocID="{642325F8-B8B5-4D42-95BC-05023DCF9221}" presName="connectorText" presStyleLbl="sibTrans2D1" presStyleIdx="2" presStyleCnt="3"/>
      <dgm:spPr/>
      <dgm:t>
        <a:bodyPr/>
        <a:lstStyle/>
        <a:p>
          <a:endParaRPr lang="es-CL"/>
        </a:p>
      </dgm:t>
    </dgm:pt>
    <dgm:pt modelId="{D9300022-EB91-464B-B179-54406176D7B0}" type="pres">
      <dgm:prSet presAssocID="{0DDC9B87-7A12-4C2D-AEB0-B131E24D21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BCC4EF3-A50D-4C60-8F6D-F3BD884F0793}" type="presOf" srcId="{066ADDD3-7382-405B-A91B-580056F2C314}" destId="{31000691-CF72-4F82-ABC2-1A190F0B226C}" srcOrd="0" destOrd="0" presId="urn:microsoft.com/office/officeart/2005/8/layout/process1"/>
    <dgm:cxn modelId="{EC98804D-012C-44AD-B3A5-A00AB4E29E26}" type="presOf" srcId="{99062700-5898-4490-89D6-B0C10468DDF7}" destId="{AD9D1D3D-D4D9-4992-966D-4336440BD988}" srcOrd="0" destOrd="0" presId="urn:microsoft.com/office/officeart/2005/8/layout/process1"/>
    <dgm:cxn modelId="{914385D8-B1AF-4B70-8191-CD422DC9A855}" type="presOf" srcId="{5823CB28-5F61-49A6-AD77-53E71B21858F}" destId="{2BB7C5EF-7040-4AF8-BA5D-A3F5F2CE9EE8}" srcOrd="0" destOrd="0" presId="urn:microsoft.com/office/officeart/2005/8/layout/process1"/>
    <dgm:cxn modelId="{C2732749-C767-45B3-AFE8-102EF94FD552}" srcId="{5EC5C1A2-1ACF-4D9F-864D-C38134EEA74E}" destId="{0DDC9B87-7A12-4C2D-AEB0-B131E24D2102}" srcOrd="3" destOrd="0" parTransId="{242AD356-2649-48D5-B107-92DEF2586F2F}" sibTransId="{AAB0558F-1DA6-4719-AC75-A1C7F3F02B04}"/>
    <dgm:cxn modelId="{A20A56CC-6B99-41E8-9827-89ACAD0C6255}" type="presOf" srcId="{72C27EB4-01F9-4C22-85A9-2E27CDE00001}" destId="{A6000D31-88F6-4F8B-AFB9-B6C7A1B661C5}" srcOrd="0" destOrd="0" presId="urn:microsoft.com/office/officeart/2005/8/layout/process1"/>
    <dgm:cxn modelId="{436062A0-2B13-41C8-AE51-D5B6527C1087}" type="presOf" srcId="{99062700-5898-4490-89D6-B0C10468DDF7}" destId="{6A16A38B-311F-49B7-B4A0-97F7B335B882}" srcOrd="1" destOrd="0" presId="urn:microsoft.com/office/officeart/2005/8/layout/process1"/>
    <dgm:cxn modelId="{16137FA8-888B-4766-B2F9-230908F72B75}" type="presOf" srcId="{642325F8-B8B5-4D42-95BC-05023DCF9221}" destId="{96B008DB-291E-446D-B156-D06F97180917}" srcOrd="1" destOrd="0" presId="urn:microsoft.com/office/officeart/2005/8/layout/process1"/>
    <dgm:cxn modelId="{6FEF9A90-6E29-46EB-86D0-5F39D084D5A7}" type="presOf" srcId="{0AA32512-615D-4D00-B192-F515E8CBEF32}" destId="{75E3ABA0-B6B2-4370-AE18-956B6BCD7372}" srcOrd="0" destOrd="0" presId="urn:microsoft.com/office/officeart/2005/8/layout/process1"/>
    <dgm:cxn modelId="{F2AE5E82-4CF3-4B44-9800-D916AC8299BF}" type="presOf" srcId="{642325F8-B8B5-4D42-95BC-05023DCF9221}" destId="{C333B4AD-2C93-4832-A89D-BCFA71C76861}" srcOrd="0" destOrd="0" presId="urn:microsoft.com/office/officeart/2005/8/layout/process1"/>
    <dgm:cxn modelId="{B36E101B-2D9B-4B3D-BA0F-68D8B198BB4F}" srcId="{5EC5C1A2-1ACF-4D9F-864D-C38134EEA74E}" destId="{0AA32512-615D-4D00-B192-F515E8CBEF32}" srcOrd="2" destOrd="0" parTransId="{0BFD4256-9AAB-492D-B76F-93091612FB72}" sibTransId="{642325F8-B8B5-4D42-95BC-05023DCF9221}"/>
    <dgm:cxn modelId="{48807D34-F62B-4E6E-9B7A-DED09E3B813D}" type="presOf" srcId="{0DDC9B87-7A12-4C2D-AEB0-B131E24D2102}" destId="{D9300022-EB91-464B-B179-54406176D7B0}" srcOrd="0" destOrd="0" presId="urn:microsoft.com/office/officeart/2005/8/layout/process1"/>
    <dgm:cxn modelId="{DB15F80A-3335-418D-B5DD-B3E37D757802}" type="presOf" srcId="{066ADDD3-7382-405B-A91B-580056F2C314}" destId="{E3B8553C-915F-4B48-96F2-EED5069E25A2}" srcOrd="1" destOrd="0" presId="urn:microsoft.com/office/officeart/2005/8/layout/process1"/>
    <dgm:cxn modelId="{1214925F-74EE-4046-94FB-6B9394C0D7F2}" srcId="{5EC5C1A2-1ACF-4D9F-864D-C38134EEA74E}" destId="{5823CB28-5F61-49A6-AD77-53E71B21858F}" srcOrd="1" destOrd="0" parTransId="{11E8474B-A684-414C-93A6-96F5CA22E873}" sibTransId="{99062700-5898-4490-89D6-B0C10468DDF7}"/>
    <dgm:cxn modelId="{5258A549-4B22-4E24-889C-764DF2A81386}" srcId="{5EC5C1A2-1ACF-4D9F-864D-C38134EEA74E}" destId="{72C27EB4-01F9-4C22-85A9-2E27CDE00001}" srcOrd="0" destOrd="0" parTransId="{91AFFAF5-B0EE-46D0-A403-4B185430A0F7}" sibTransId="{066ADDD3-7382-405B-A91B-580056F2C314}"/>
    <dgm:cxn modelId="{268697C6-8AD1-423F-B74C-8C52B20FC335}" type="presOf" srcId="{5EC5C1A2-1ACF-4D9F-864D-C38134EEA74E}" destId="{8C60E790-DCDE-48E2-BA78-4CF9F56844BE}" srcOrd="0" destOrd="0" presId="urn:microsoft.com/office/officeart/2005/8/layout/process1"/>
    <dgm:cxn modelId="{10F56EC0-3748-416A-AF97-7546DFF6B56E}" type="presParOf" srcId="{8C60E790-DCDE-48E2-BA78-4CF9F56844BE}" destId="{A6000D31-88F6-4F8B-AFB9-B6C7A1B661C5}" srcOrd="0" destOrd="0" presId="urn:microsoft.com/office/officeart/2005/8/layout/process1"/>
    <dgm:cxn modelId="{AF726403-C1DF-407A-B2C7-D4234FDEEC0C}" type="presParOf" srcId="{8C60E790-DCDE-48E2-BA78-4CF9F56844BE}" destId="{31000691-CF72-4F82-ABC2-1A190F0B226C}" srcOrd="1" destOrd="0" presId="urn:microsoft.com/office/officeart/2005/8/layout/process1"/>
    <dgm:cxn modelId="{00B00952-5022-4FD8-9491-8F0D7E33A12B}" type="presParOf" srcId="{31000691-CF72-4F82-ABC2-1A190F0B226C}" destId="{E3B8553C-915F-4B48-96F2-EED5069E25A2}" srcOrd="0" destOrd="0" presId="urn:microsoft.com/office/officeart/2005/8/layout/process1"/>
    <dgm:cxn modelId="{738094E0-07CF-4696-B49D-F3358DBEDFB3}" type="presParOf" srcId="{8C60E790-DCDE-48E2-BA78-4CF9F56844BE}" destId="{2BB7C5EF-7040-4AF8-BA5D-A3F5F2CE9EE8}" srcOrd="2" destOrd="0" presId="urn:microsoft.com/office/officeart/2005/8/layout/process1"/>
    <dgm:cxn modelId="{049B8509-67C3-4CF1-A592-92A4FF6E6787}" type="presParOf" srcId="{8C60E790-DCDE-48E2-BA78-4CF9F56844BE}" destId="{AD9D1D3D-D4D9-4992-966D-4336440BD988}" srcOrd="3" destOrd="0" presId="urn:microsoft.com/office/officeart/2005/8/layout/process1"/>
    <dgm:cxn modelId="{CD956362-9915-4732-B130-853E7E762B1E}" type="presParOf" srcId="{AD9D1D3D-D4D9-4992-966D-4336440BD988}" destId="{6A16A38B-311F-49B7-B4A0-97F7B335B882}" srcOrd="0" destOrd="0" presId="urn:microsoft.com/office/officeart/2005/8/layout/process1"/>
    <dgm:cxn modelId="{5F7AB5AB-EB6F-4B2B-A998-F6A23EC16CDC}" type="presParOf" srcId="{8C60E790-DCDE-48E2-BA78-4CF9F56844BE}" destId="{75E3ABA0-B6B2-4370-AE18-956B6BCD7372}" srcOrd="4" destOrd="0" presId="urn:microsoft.com/office/officeart/2005/8/layout/process1"/>
    <dgm:cxn modelId="{915BB6D6-784A-4BF3-B52A-010EB2B36903}" type="presParOf" srcId="{8C60E790-DCDE-48E2-BA78-4CF9F56844BE}" destId="{C333B4AD-2C93-4832-A89D-BCFA71C76861}" srcOrd="5" destOrd="0" presId="urn:microsoft.com/office/officeart/2005/8/layout/process1"/>
    <dgm:cxn modelId="{347B67CB-11BA-4010-9E7F-FC22B756E2BA}" type="presParOf" srcId="{C333B4AD-2C93-4832-A89D-BCFA71C76861}" destId="{96B008DB-291E-446D-B156-D06F97180917}" srcOrd="0" destOrd="0" presId="urn:microsoft.com/office/officeart/2005/8/layout/process1"/>
    <dgm:cxn modelId="{649D2F6D-3CDE-4557-AAD6-3230486485DE}" type="presParOf" srcId="{8C60E790-DCDE-48E2-BA78-4CF9F56844BE}" destId="{D9300022-EB91-464B-B179-54406176D7B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DEEE8-C7DE-438B-97D0-7BE63FDB65ED}">
      <dsp:nvSpPr>
        <dsp:cNvPr id="0" name=""/>
        <dsp:cNvSpPr/>
      </dsp:nvSpPr>
      <dsp:spPr>
        <a:xfrm>
          <a:off x="1779367" y="0"/>
          <a:ext cx="5585264" cy="13984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>
              <a:solidFill>
                <a:schemeClr val="tx1"/>
              </a:solidFill>
            </a:rPr>
            <a:t>COMGES 4</a:t>
          </a:r>
          <a:r>
            <a:rPr lang="es-CL" sz="2100" kern="1200" dirty="0" smtClean="0">
              <a:solidFill>
                <a:schemeClr val="tx1"/>
              </a:solidFill>
            </a:rPr>
            <a:t/>
          </a:r>
          <a:br>
            <a:rPr lang="es-CL" sz="2100" kern="1200" dirty="0" smtClean="0">
              <a:solidFill>
                <a:schemeClr val="tx1"/>
              </a:solidFill>
            </a:rPr>
          </a:br>
          <a:r>
            <a:rPr lang="es-CL" sz="2100" b="1" kern="1200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sz="2100" kern="1200" dirty="0" smtClean="0"/>
            <a:t/>
          </a:r>
          <a:br>
            <a:rPr lang="es-CL" sz="2100" kern="1200" dirty="0" smtClean="0"/>
          </a:br>
          <a:endParaRPr lang="es-CL" sz="2100" kern="1200" dirty="0"/>
        </a:p>
      </dsp:txBody>
      <dsp:txXfrm>
        <a:off x="1847632" y="68265"/>
        <a:ext cx="5448734" cy="12618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DEEE8-C7DE-438B-97D0-7BE63FDB65ED}">
      <dsp:nvSpPr>
        <dsp:cNvPr id="0" name=""/>
        <dsp:cNvSpPr/>
      </dsp:nvSpPr>
      <dsp:spPr>
        <a:xfrm>
          <a:off x="1779367" y="0"/>
          <a:ext cx="5585264" cy="13984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>
              <a:solidFill>
                <a:schemeClr val="tx1"/>
              </a:solidFill>
            </a:rPr>
            <a:t>COMGES 4</a:t>
          </a:r>
          <a:r>
            <a:rPr lang="es-CL" sz="2100" kern="1200" dirty="0" smtClean="0">
              <a:solidFill>
                <a:schemeClr val="tx1"/>
              </a:solidFill>
            </a:rPr>
            <a:t/>
          </a:r>
          <a:br>
            <a:rPr lang="es-CL" sz="2100" kern="1200" dirty="0" smtClean="0">
              <a:solidFill>
                <a:schemeClr val="tx1"/>
              </a:solidFill>
            </a:rPr>
          </a:br>
          <a:r>
            <a:rPr lang="es-CL" sz="2100" b="1" kern="1200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sz="2100" kern="1200" dirty="0" smtClean="0"/>
            <a:t/>
          </a:r>
          <a:br>
            <a:rPr lang="es-CL" sz="2100" kern="1200" dirty="0" smtClean="0"/>
          </a:br>
          <a:endParaRPr lang="es-CL" sz="2100" kern="1200" dirty="0"/>
        </a:p>
      </dsp:txBody>
      <dsp:txXfrm>
        <a:off x="1847632" y="68265"/>
        <a:ext cx="5448734" cy="12618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43AC8-4392-40B9-BF76-20532715CD97}">
      <dsp:nvSpPr>
        <dsp:cNvPr id="0" name=""/>
        <dsp:cNvSpPr/>
      </dsp:nvSpPr>
      <dsp:spPr>
        <a:xfrm>
          <a:off x="0" y="4118"/>
          <a:ext cx="9144000" cy="14414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dirty="0" smtClean="0"/>
            <a:t>4.2 </a:t>
          </a:r>
          <a:endParaRPr lang="es-CL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Porcentaje de casos egresados de la Lista de Espera de consultas nuevas de especialidades médicas con destino Nivel de Especialidad, según meta calculada para cada Servicio de Salud. </a:t>
          </a:r>
          <a:endParaRPr lang="es-CL" sz="1800" kern="1200" dirty="0" smtClean="0"/>
        </a:p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700" kern="1200" dirty="0"/>
        </a:p>
      </dsp:txBody>
      <dsp:txXfrm>
        <a:off x="70365" y="74483"/>
        <a:ext cx="9003270" cy="1300710"/>
      </dsp:txXfrm>
    </dsp:sp>
    <dsp:sp modelId="{307B6557-7B7A-474F-812A-D82132C07508}">
      <dsp:nvSpPr>
        <dsp:cNvPr id="0" name=""/>
        <dsp:cNvSpPr/>
      </dsp:nvSpPr>
      <dsp:spPr>
        <a:xfrm>
          <a:off x="0" y="1526198"/>
          <a:ext cx="9144000" cy="14414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Indicador afectado por Pandemia, se evaluara de manera ajustada según metas y cálculo del 2 corte</a:t>
          </a:r>
          <a:endParaRPr lang="es-CL" sz="2000" kern="1200" dirty="0"/>
        </a:p>
      </dsp:txBody>
      <dsp:txXfrm>
        <a:off x="70365" y="1596563"/>
        <a:ext cx="9003270" cy="13007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8CB01-DA28-4423-983C-F68E7AE6663C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4.2.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/>
          </a:r>
          <a:br>
            <a:rPr lang="es-CL" sz="2100" kern="1200" dirty="0" smtClean="0"/>
          </a:br>
          <a:r>
            <a:rPr lang="es-CL" sz="2100" kern="1200" dirty="0" smtClean="0"/>
            <a:t>1.Resolución del </a:t>
          </a:r>
          <a:r>
            <a:rPr lang="es-CL" sz="2100" b="1" kern="1200" dirty="0" smtClean="0"/>
            <a:t>45% </a:t>
          </a:r>
          <a:r>
            <a:rPr lang="es-CL" sz="2100" kern="1200" dirty="0" smtClean="0"/>
            <a:t>de su universo total según la meta definida para SS</a:t>
          </a:r>
          <a:endParaRPr lang="es-CL" sz="2100" kern="1200" dirty="0"/>
        </a:p>
      </dsp:txBody>
      <dsp:txXfrm>
        <a:off x="63569" y="75245"/>
        <a:ext cx="10388462" cy="11750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EA598-7077-454B-BEF8-4CB826F305D2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47F9B-3B4B-4BE4-8F99-470B7C87FDF2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smtClean="0"/>
            <a:t>100% = 7616 casos a resolver</a:t>
          </a:r>
          <a:endParaRPr lang="es-CL" sz="2300" kern="1200"/>
        </a:p>
      </dsp:txBody>
      <dsp:txXfrm>
        <a:off x="96262" y="1390367"/>
        <a:ext cx="3214776" cy="1570603"/>
      </dsp:txXfrm>
    </dsp:sp>
    <dsp:sp modelId="{184124E8-155C-459F-BBC7-CAA2E1661406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smtClean="0"/>
            <a:t>45% = 3427 casos (para resolver al corte)</a:t>
          </a:r>
          <a:endParaRPr lang="es-CL" sz="2300" kern="1200"/>
        </a:p>
      </dsp:txBody>
      <dsp:txXfrm>
        <a:off x="3650411" y="1390367"/>
        <a:ext cx="3214776" cy="1570603"/>
      </dsp:txXfrm>
    </dsp:sp>
    <dsp:sp modelId="{EEC775D5-F6D7-458D-AB7F-ADB56A8216BE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smtClean="0"/>
            <a:t>Resolución a Septiembre 2021 = 4778 Casos (Corresponde a un 62,7 %)</a:t>
          </a:r>
          <a:endParaRPr lang="es-CL" sz="2300" kern="1200"/>
        </a:p>
      </dsp:txBody>
      <dsp:txXfrm>
        <a:off x="7204561" y="1390367"/>
        <a:ext cx="3214776" cy="1570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8CB01-DA28-4423-983C-F68E7AE6663C}">
      <dsp:nvSpPr>
        <dsp:cNvPr id="0" name=""/>
        <dsp:cNvSpPr/>
      </dsp:nvSpPr>
      <dsp:spPr>
        <a:xfrm>
          <a:off x="0" y="37"/>
          <a:ext cx="10515600" cy="15505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 smtClean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4.2.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/>
          </a:r>
          <a:br>
            <a:rPr lang="es-CL" sz="1200" kern="1200" dirty="0" smtClean="0"/>
          </a:br>
          <a:r>
            <a:rPr lang="es-CL" sz="1600" kern="1200" dirty="0" smtClean="0"/>
            <a:t>2. Resolución de </a:t>
          </a:r>
          <a:r>
            <a:rPr lang="es-CL" sz="1600" b="1" kern="1200" dirty="0" smtClean="0"/>
            <a:t>100,0% </a:t>
          </a:r>
          <a:r>
            <a:rPr lang="es-CL" sz="1600" kern="1200" dirty="0" smtClean="0"/>
            <a:t>de casos con fecha de ingreso según meta definida para SS( periodo </a:t>
          </a:r>
          <a:r>
            <a:rPr lang="es-CL" sz="1600" kern="1200" dirty="0" smtClean="0">
              <a:solidFill>
                <a:srgbClr val="FF0000"/>
              </a:solidFill>
            </a:rPr>
            <a:t>ajustado)No se puede calcular aún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3. Resolución del </a:t>
          </a:r>
          <a:r>
            <a:rPr lang="es-CL" sz="1600" b="1" kern="1200" dirty="0" smtClean="0"/>
            <a:t>100,0% </a:t>
          </a:r>
          <a:r>
            <a:rPr lang="es-CL" sz="1600" kern="1200" dirty="0" smtClean="0"/>
            <a:t>de casos SENAME según la meta definida para SS.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75693" y="75730"/>
        <a:ext cx="10364214" cy="139918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EA598-7077-454B-BEF8-4CB826F305D2}">
      <dsp:nvSpPr>
        <dsp:cNvPr id="0" name=""/>
        <dsp:cNvSpPr/>
      </dsp:nvSpPr>
      <dsp:spPr>
        <a:xfrm>
          <a:off x="788669" y="0"/>
          <a:ext cx="8938260" cy="310568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47F9B-3B4B-4BE4-8F99-470B7C87FDF2}">
      <dsp:nvSpPr>
        <dsp:cNvPr id="0" name=""/>
        <dsp:cNvSpPr/>
      </dsp:nvSpPr>
      <dsp:spPr>
        <a:xfrm>
          <a:off x="4957" y="1203944"/>
          <a:ext cx="3258516" cy="6977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100% = 370 casos a resolver</a:t>
          </a:r>
          <a:endParaRPr lang="es-CL" sz="2000" kern="1200" dirty="0"/>
        </a:p>
      </dsp:txBody>
      <dsp:txXfrm>
        <a:off x="39021" y="1238008"/>
        <a:ext cx="3190388" cy="629670"/>
      </dsp:txXfrm>
    </dsp:sp>
    <dsp:sp modelId="{184124E8-155C-459F-BBC7-CAA2E1661406}">
      <dsp:nvSpPr>
        <dsp:cNvPr id="0" name=""/>
        <dsp:cNvSpPr/>
      </dsp:nvSpPr>
      <dsp:spPr>
        <a:xfrm>
          <a:off x="3628541" y="1192180"/>
          <a:ext cx="3258516" cy="721327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casos para resolver al corte 166</a:t>
          </a:r>
          <a:endParaRPr lang="es-CL" sz="2000" kern="1200" dirty="0"/>
        </a:p>
      </dsp:txBody>
      <dsp:txXfrm>
        <a:off x="3663753" y="1227392"/>
        <a:ext cx="3188092" cy="650903"/>
      </dsp:txXfrm>
    </dsp:sp>
    <dsp:sp modelId="{EEC775D5-F6D7-458D-AB7F-ADB56A8216BE}">
      <dsp:nvSpPr>
        <dsp:cNvPr id="0" name=""/>
        <dsp:cNvSpPr/>
      </dsp:nvSpPr>
      <dsp:spPr>
        <a:xfrm>
          <a:off x="7252126" y="1215702"/>
          <a:ext cx="3258516" cy="67428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Resolución a Septiembre 2021 = 298 Casos </a:t>
          </a:r>
          <a:endParaRPr lang="es-CL" sz="2000" kern="1200" dirty="0"/>
        </a:p>
      </dsp:txBody>
      <dsp:txXfrm>
        <a:off x="7285042" y="1248618"/>
        <a:ext cx="3192684" cy="6084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24778-94D2-47F8-B6A3-1D14EBF3BF48}">
      <dsp:nvSpPr>
        <dsp:cNvPr id="0" name=""/>
        <dsp:cNvSpPr/>
      </dsp:nvSpPr>
      <dsp:spPr>
        <a:xfrm>
          <a:off x="0" y="2425"/>
          <a:ext cx="10668000" cy="835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4. Resolución del </a:t>
          </a:r>
          <a:r>
            <a:rPr lang="es-CL" sz="2100" b="1" kern="1200" dirty="0" smtClean="0"/>
            <a:t>45,0% </a:t>
          </a:r>
          <a:r>
            <a:rPr lang="es-CL" sz="2100" kern="1200" dirty="0" smtClean="0"/>
            <a:t>del universo total de usuarios PRAIS primera generación con fecha de ingreso igual o anterior al 30 de junio del 2020</a:t>
          </a:r>
          <a:endParaRPr lang="es-CL" sz="2100" kern="1200" dirty="0"/>
        </a:p>
      </dsp:txBody>
      <dsp:txXfrm>
        <a:off x="40780" y="43205"/>
        <a:ext cx="10586440" cy="75381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4FE03-5E98-42B5-880B-55EA15614658}">
      <dsp:nvSpPr>
        <dsp:cNvPr id="0" name=""/>
        <dsp:cNvSpPr/>
      </dsp:nvSpPr>
      <dsp:spPr>
        <a:xfrm>
          <a:off x="574834" y="0"/>
          <a:ext cx="8661673" cy="167228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466F5-4622-425C-8FDC-6EEAD683F0DA}">
      <dsp:nvSpPr>
        <dsp:cNvPr id="0" name=""/>
        <dsp:cNvSpPr/>
      </dsp:nvSpPr>
      <dsp:spPr>
        <a:xfrm>
          <a:off x="1233472" y="501684"/>
          <a:ext cx="3725793" cy="6689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/>
            <a:t>100% = 3 casos a resolver</a:t>
          </a:r>
          <a:endParaRPr lang="es-CL" sz="1600" kern="1200"/>
        </a:p>
      </dsp:txBody>
      <dsp:txXfrm>
        <a:off x="1266126" y="534338"/>
        <a:ext cx="3660485" cy="603604"/>
      </dsp:txXfrm>
    </dsp:sp>
    <dsp:sp modelId="{7F55F5D6-DDF8-4F33-BA8B-83E16A9B311D}">
      <dsp:nvSpPr>
        <dsp:cNvPr id="0" name=""/>
        <dsp:cNvSpPr/>
      </dsp:nvSpPr>
      <dsp:spPr>
        <a:xfrm>
          <a:off x="5230938" y="501684"/>
          <a:ext cx="3725793" cy="66891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/>
            <a:t>Resolución a Septiembre 2021 = 3 Casos </a:t>
          </a:r>
          <a:endParaRPr lang="es-CL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200" kern="1200"/>
        </a:p>
      </dsp:txBody>
      <dsp:txXfrm>
        <a:off x="5263592" y="534338"/>
        <a:ext cx="3660485" cy="60360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DEEE8-C7DE-438B-97D0-7BE63FDB65ED}">
      <dsp:nvSpPr>
        <dsp:cNvPr id="0" name=""/>
        <dsp:cNvSpPr/>
      </dsp:nvSpPr>
      <dsp:spPr>
        <a:xfrm>
          <a:off x="1779367" y="0"/>
          <a:ext cx="5585264" cy="1398414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/>
            <a:t>COMGES 5</a:t>
          </a:r>
          <a:r>
            <a:rPr lang="es-CL" sz="2100" kern="1200" dirty="0" smtClean="0"/>
            <a:t/>
          </a:r>
          <a:br>
            <a:rPr lang="es-CL" sz="2100" kern="1200" dirty="0" smtClean="0"/>
          </a:br>
          <a:r>
            <a:rPr lang="es-CL" sz="2100" b="1" kern="1200" dirty="0" smtClean="0"/>
            <a:t>“REDUCCION DE LOS  TIEMPOS DE ESPERA PARA INTERVENCIONES QUIRURGICAS”</a:t>
          </a:r>
          <a:r>
            <a:rPr lang="es-CL" sz="2100" kern="1200" dirty="0" smtClean="0"/>
            <a:t/>
          </a:r>
          <a:br>
            <a:rPr lang="es-CL" sz="2100" kern="1200" dirty="0" smtClean="0"/>
          </a:br>
          <a:endParaRPr lang="es-CL" sz="2100" kern="1200" dirty="0"/>
        </a:p>
      </dsp:txBody>
      <dsp:txXfrm>
        <a:off x="1847632" y="68265"/>
        <a:ext cx="5448734" cy="126188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43AC8-4392-40B9-BF76-20532715CD97}">
      <dsp:nvSpPr>
        <dsp:cNvPr id="0" name=""/>
        <dsp:cNvSpPr/>
      </dsp:nvSpPr>
      <dsp:spPr>
        <a:xfrm>
          <a:off x="0" y="69998"/>
          <a:ext cx="9144000" cy="1389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5.1 </a:t>
          </a:r>
          <a:endParaRPr lang="es-C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1.- Porcentaje de disminución de la lista de espera por intervenciones quirúrgicas menores electivas en establecimientos de baja complejidad, ingresadas con fecha igual o anterior al 30 de junio del año 2020.</a:t>
          </a:r>
          <a:r>
            <a:rPr lang="es-CL" sz="1800" kern="1200" dirty="0" smtClean="0"/>
            <a:t> </a:t>
          </a:r>
          <a:endParaRPr lang="es-CL" sz="1800" kern="1200" dirty="0"/>
        </a:p>
      </dsp:txBody>
      <dsp:txXfrm>
        <a:off x="67852" y="137850"/>
        <a:ext cx="9008296" cy="1254256"/>
      </dsp:txXfrm>
    </dsp:sp>
    <dsp:sp modelId="{307B6557-7B7A-474F-812A-D82132C07508}">
      <dsp:nvSpPr>
        <dsp:cNvPr id="0" name=""/>
        <dsp:cNvSpPr/>
      </dsp:nvSpPr>
      <dsp:spPr>
        <a:xfrm>
          <a:off x="0" y="1511798"/>
          <a:ext cx="9144000" cy="138996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smtClean="0"/>
            <a:t>Indicador afectado por Pandemia, se evaluara de manera ajustada según metas y cálculo del 2 corte</a:t>
          </a:r>
          <a:endParaRPr lang="es-CL" sz="1800" kern="1200"/>
        </a:p>
      </dsp:txBody>
      <dsp:txXfrm>
        <a:off x="67852" y="1579650"/>
        <a:ext cx="9008296" cy="1254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43AC8-4392-40B9-BF76-20532715CD97}">
      <dsp:nvSpPr>
        <dsp:cNvPr id="0" name=""/>
        <dsp:cNvSpPr/>
      </dsp:nvSpPr>
      <dsp:spPr>
        <a:xfrm>
          <a:off x="0" y="29678"/>
          <a:ext cx="9144000" cy="1427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4.1 Porcentaje de casos egresados de la lista de espera de consultas nuevas de especialidades médicas con destino APS en las especialidades de Oftalmología, Ginecología (Climaterio), Otorrinolaringología y Dermatología, ingresadas con fecha igual o anterior al 31 de diciembre del año 2019.</a:t>
          </a:r>
          <a:endParaRPr lang="es-CL" sz="2000" kern="1200" dirty="0"/>
        </a:p>
      </dsp:txBody>
      <dsp:txXfrm>
        <a:off x="69680" y="99358"/>
        <a:ext cx="9004640" cy="1288040"/>
      </dsp:txXfrm>
    </dsp:sp>
    <dsp:sp modelId="{307B6557-7B7A-474F-812A-D82132C07508}">
      <dsp:nvSpPr>
        <dsp:cNvPr id="0" name=""/>
        <dsp:cNvSpPr/>
      </dsp:nvSpPr>
      <dsp:spPr>
        <a:xfrm>
          <a:off x="0" y="1514678"/>
          <a:ext cx="9144000" cy="14274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smtClean="0"/>
            <a:t>Indicador afectado por Pandemia, se evaluara de manera ajustada según metas y cálculo del 2 corte</a:t>
          </a:r>
          <a:endParaRPr lang="es-CL" sz="2000" kern="1200"/>
        </a:p>
      </dsp:txBody>
      <dsp:txXfrm>
        <a:off x="69680" y="1584358"/>
        <a:ext cx="9004640" cy="12880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3DC46-996B-43DD-B74B-F1770723CB17}">
      <dsp:nvSpPr>
        <dsp:cNvPr id="0" name=""/>
        <dsp:cNvSpPr/>
      </dsp:nvSpPr>
      <dsp:spPr>
        <a:xfrm>
          <a:off x="735844" y="0"/>
          <a:ext cx="8339575" cy="2955685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1FC78-52A9-4752-BF90-F7F149791F3B}">
      <dsp:nvSpPr>
        <dsp:cNvPr id="0" name=""/>
        <dsp:cNvSpPr/>
      </dsp:nvSpPr>
      <dsp:spPr>
        <a:xfrm>
          <a:off x="332471" y="886705"/>
          <a:ext cx="2943379" cy="1182274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5.2.1.-</a:t>
          </a:r>
          <a:r>
            <a:rPr lang="es-CL" sz="2100" kern="1200" dirty="0" smtClean="0"/>
            <a:t>Resolución del 25% de su universo total al 30 de junio de 2020. </a:t>
          </a:r>
          <a:endParaRPr lang="es-CL" sz="2100" kern="1200" dirty="0"/>
        </a:p>
      </dsp:txBody>
      <dsp:txXfrm>
        <a:off x="390185" y="944419"/>
        <a:ext cx="2827951" cy="1066846"/>
      </dsp:txXfrm>
    </dsp:sp>
    <dsp:sp modelId="{678503C4-CC56-42A5-A41E-02798D83086B}">
      <dsp:nvSpPr>
        <dsp:cNvPr id="0" name=""/>
        <dsp:cNvSpPr/>
      </dsp:nvSpPr>
      <dsp:spPr>
        <a:xfrm>
          <a:off x="3433942" y="886705"/>
          <a:ext cx="2943379" cy="1182274"/>
        </a:xfrm>
        <a:prstGeom prst="roundRect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/>
            <a:t>Casos a resolver al año   = 12 casos a resolver en 2 corte =12</a:t>
          </a:r>
          <a:endParaRPr lang="es-CL" sz="2100" kern="1200" dirty="0"/>
        </a:p>
      </dsp:txBody>
      <dsp:txXfrm>
        <a:off x="3491656" y="944419"/>
        <a:ext cx="2827951" cy="1066846"/>
      </dsp:txXfrm>
    </dsp:sp>
    <dsp:sp modelId="{56A32CE7-DB82-46B1-B595-4C73EA01E2A7}">
      <dsp:nvSpPr>
        <dsp:cNvPr id="0" name=""/>
        <dsp:cNvSpPr/>
      </dsp:nvSpPr>
      <dsp:spPr>
        <a:xfrm>
          <a:off x="6535413" y="886705"/>
          <a:ext cx="2943379" cy="1182274"/>
        </a:xfrm>
        <a:prstGeom prst="roundRect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/>
            <a:t>Casos Resueltos a Septiembre 2021 = 6</a:t>
          </a:r>
          <a:r>
            <a:rPr lang="es-CL" sz="2100" kern="1200" dirty="0" smtClean="0"/>
            <a:t>	</a:t>
          </a:r>
          <a:endParaRPr lang="es-CL" sz="2100" kern="1200" dirty="0"/>
        </a:p>
      </dsp:txBody>
      <dsp:txXfrm>
        <a:off x="6593127" y="944419"/>
        <a:ext cx="2827951" cy="106684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77273-8681-4210-B59B-186AB3F668B9}">
      <dsp:nvSpPr>
        <dsp:cNvPr id="0" name=""/>
        <dsp:cNvSpPr/>
      </dsp:nvSpPr>
      <dsp:spPr>
        <a:xfrm>
          <a:off x="774150" y="0"/>
          <a:ext cx="8773708" cy="233130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F315B-C3BE-4563-BC09-657298E5C898}">
      <dsp:nvSpPr>
        <dsp:cNvPr id="0" name=""/>
        <dsp:cNvSpPr/>
      </dsp:nvSpPr>
      <dsp:spPr>
        <a:xfrm>
          <a:off x="583763" y="699392"/>
          <a:ext cx="4451366" cy="93252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5.2.2.-Resolución del 100,0% de personas con fecha de ingreso igual y anterior al 30 de junio de 2018. (Se aplica tabla de sensibilidad)</a:t>
          </a:r>
          <a:endParaRPr lang="es-CL" sz="1700" kern="1200" dirty="0"/>
        </a:p>
      </dsp:txBody>
      <dsp:txXfrm>
        <a:off x="629285" y="744914"/>
        <a:ext cx="4360322" cy="841479"/>
      </dsp:txXfrm>
    </dsp:sp>
    <dsp:sp modelId="{873B4D1E-4C2F-4292-9DCF-B309404878AB}">
      <dsp:nvSpPr>
        <dsp:cNvPr id="0" name=""/>
        <dsp:cNvSpPr/>
      </dsp:nvSpPr>
      <dsp:spPr>
        <a:xfrm>
          <a:off x="5286880" y="699392"/>
          <a:ext cx="4451366" cy="93252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smtClean="0"/>
            <a:t>No existen casos año 2018</a:t>
          </a:r>
          <a:endParaRPr lang="es-CL" sz="1700" kern="1200"/>
        </a:p>
      </dsp:txBody>
      <dsp:txXfrm>
        <a:off x="5332402" y="744914"/>
        <a:ext cx="4360322" cy="84147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43AC8-4392-40B9-BF76-20532715CD97}">
      <dsp:nvSpPr>
        <dsp:cNvPr id="0" name=""/>
        <dsp:cNvSpPr/>
      </dsp:nvSpPr>
      <dsp:spPr>
        <a:xfrm>
          <a:off x="0" y="0"/>
          <a:ext cx="9144000" cy="13447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5.2</a:t>
          </a:r>
          <a:endParaRPr lang="es-C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1. Porcentaje de casos resueltos de la lista de espera de intervenciones quirúrgicas electivas mayores y menores, según meta definida para cada Servicio de Salud. 	</a:t>
          </a:r>
          <a:endParaRPr lang="es-CL" sz="1800" kern="1200" dirty="0"/>
        </a:p>
      </dsp:txBody>
      <dsp:txXfrm>
        <a:off x="65646" y="65646"/>
        <a:ext cx="9012708" cy="1213480"/>
      </dsp:txXfrm>
    </dsp:sp>
    <dsp:sp modelId="{307B6557-7B7A-474F-812A-D82132C07508}">
      <dsp:nvSpPr>
        <dsp:cNvPr id="0" name=""/>
        <dsp:cNvSpPr/>
      </dsp:nvSpPr>
      <dsp:spPr>
        <a:xfrm>
          <a:off x="0" y="1884360"/>
          <a:ext cx="9144000" cy="42741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Indicador afectado por Pandemia, se evaluara de manera ajustada según metas y cálculo del 2 corte, con ajustes a tabla de sensibilidad.</a:t>
          </a:r>
          <a:endParaRPr lang="es-CL" sz="1400" kern="1200" dirty="0"/>
        </a:p>
      </dsp:txBody>
      <dsp:txXfrm>
        <a:off x="20865" y="1905225"/>
        <a:ext cx="9102270" cy="38568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36EB1-0752-41A8-8DE5-3E7AB142562E}">
      <dsp:nvSpPr>
        <dsp:cNvPr id="0" name=""/>
        <dsp:cNvSpPr/>
      </dsp:nvSpPr>
      <dsp:spPr>
        <a:xfrm>
          <a:off x="782800" y="0"/>
          <a:ext cx="8871738" cy="195438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E7E5F-6AD4-499E-9C05-89AD7CF5DBB3}">
      <dsp:nvSpPr>
        <dsp:cNvPr id="0" name=""/>
        <dsp:cNvSpPr/>
      </dsp:nvSpPr>
      <dsp:spPr>
        <a:xfrm>
          <a:off x="3567" y="586315"/>
          <a:ext cx="2317823" cy="7817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1.-Resolución del 45,0% de su universo total según la meta definida para SS. Con ajustes a tabla de sensibilidad.</a:t>
          </a:r>
          <a:endParaRPr lang="es-CL" sz="1200" kern="1200" dirty="0"/>
        </a:p>
      </dsp:txBody>
      <dsp:txXfrm>
        <a:off x="41729" y="624477"/>
        <a:ext cx="2241499" cy="705429"/>
      </dsp:txXfrm>
    </dsp:sp>
    <dsp:sp modelId="{4CC93A67-BBE5-4E92-B30D-D1A0D9FADCAD}">
      <dsp:nvSpPr>
        <dsp:cNvPr id="0" name=""/>
        <dsp:cNvSpPr/>
      </dsp:nvSpPr>
      <dsp:spPr>
        <a:xfrm>
          <a:off x="2707694" y="586315"/>
          <a:ext cx="2317823" cy="7817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100% = 1437 casos a resolver</a:t>
          </a:r>
          <a:endParaRPr lang="es-CL" sz="1200" kern="1200" dirty="0"/>
        </a:p>
      </dsp:txBody>
      <dsp:txXfrm>
        <a:off x="2745856" y="624477"/>
        <a:ext cx="2241499" cy="705429"/>
      </dsp:txXfrm>
    </dsp:sp>
    <dsp:sp modelId="{A73C8734-13EA-43F1-A19D-0215FABDABB0}">
      <dsp:nvSpPr>
        <dsp:cNvPr id="0" name=""/>
        <dsp:cNvSpPr/>
      </dsp:nvSpPr>
      <dsp:spPr>
        <a:xfrm>
          <a:off x="5411821" y="586315"/>
          <a:ext cx="2317823" cy="7817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45% = 647 casos (para resolver al corte)</a:t>
          </a:r>
          <a:endParaRPr lang="es-CL" sz="1200" kern="1200" dirty="0"/>
        </a:p>
      </dsp:txBody>
      <dsp:txXfrm>
        <a:off x="5449983" y="624477"/>
        <a:ext cx="2241499" cy="705429"/>
      </dsp:txXfrm>
    </dsp:sp>
    <dsp:sp modelId="{31F80FAC-B5B0-4604-B6A2-445D79D0BF04}">
      <dsp:nvSpPr>
        <dsp:cNvPr id="0" name=""/>
        <dsp:cNvSpPr/>
      </dsp:nvSpPr>
      <dsp:spPr>
        <a:xfrm>
          <a:off x="8115948" y="586315"/>
          <a:ext cx="2317823" cy="7817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Resolución a Septiembre 2021 = 245 Casos (Corresponde a un 17 %)</a:t>
          </a:r>
          <a:endParaRPr lang="es-CL" sz="1200" kern="1200" dirty="0"/>
        </a:p>
      </dsp:txBody>
      <dsp:txXfrm>
        <a:off x="8154110" y="624477"/>
        <a:ext cx="2241499" cy="70542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088E4-61E3-4419-9FDF-AF6CEA7158F4}">
      <dsp:nvSpPr>
        <dsp:cNvPr id="0" name=""/>
        <dsp:cNvSpPr/>
      </dsp:nvSpPr>
      <dsp:spPr>
        <a:xfrm>
          <a:off x="836552" y="0"/>
          <a:ext cx="9480927" cy="18010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0C422-8531-41C3-AF12-24A35EEC9C7C}">
      <dsp:nvSpPr>
        <dsp:cNvPr id="0" name=""/>
        <dsp:cNvSpPr/>
      </dsp:nvSpPr>
      <dsp:spPr>
        <a:xfrm>
          <a:off x="11981" y="540311"/>
          <a:ext cx="3590204" cy="720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dirty="0" smtClean="0"/>
            <a:t>2.-Resolución de 100% de casos con fecha de ingreso según meta definida para SS</a:t>
          </a:r>
          <a:r>
            <a:rPr lang="es-CL" sz="1300" b="1" kern="1200" dirty="0" smtClean="0"/>
            <a:t>( 25/06/2018), </a:t>
          </a:r>
          <a:r>
            <a:rPr lang="es-CL" sz="1300" kern="1200" dirty="0" smtClean="0"/>
            <a:t>con ajustes a tabla de sensibilidad.</a:t>
          </a:r>
          <a:endParaRPr lang="es-CL" sz="1300" kern="1200" dirty="0"/>
        </a:p>
      </dsp:txBody>
      <dsp:txXfrm>
        <a:off x="47149" y="575479"/>
        <a:ext cx="3519868" cy="650079"/>
      </dsp:txXfrm>
    </dsp:sp>
    <dsp:sp modelId="{2D195108-D47C-42D1-98B0-5698C0851BCD}">
      <dsp:nvSpPr>
        <dsp:cNvPr id="0" name=""/>
        <dsp:cNvSpPr/>
      </dsp:nvSpPr>
      <dsp:spPr>
        <a:xfrm>
          <a:off x="3808118" y="460431"/>
          <a:ext cx="3590204" cy="720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431 casos a resolver</a:t>
          </a:r>
          <a:endParaRPr lang="es-CL" sz="1300" kern="1200" dirty="0"/>
        </a:p>
      </dsp:txBody>
      <dsp:txXfrm>
        <a:off x="3843286" y="495599"/>
        <a:ext cx="3519868" cy="650079"/>
      </dsp:txXfrm>
    </dsp:sp>
    <dsp:sp modelId="{D4E2A4D8-A9C3-4E57-9570-EC47689A11D6}">
      <dsp:nvSpPr>
        <dsp:cNvPr id="0" name=""/>
        <dsp:cNvSpPr/>
      </dsp:nvSpPr>
      <dsp:spPr>
        <a:xfrm>
          <a:off x="7551846" y="540311"/>
          <a:ext cx="3590204" cy="720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Resolución a Septiembre 2021 = 73 Casos </a:t>
          </a:r>
          <a:endParaRPr lang="es-CL" sz="1300" kern="1200" dirty="0"/>
        </a:p>
      </dsp:txBody>
      <dsp:txXfrm>
        <a:off x="7587014" y="575479"/>
        <a:ext cx="3519868" cy="65007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43AC8-4392-40B9-BF76-20532715CD97}">
      <dsp:nvSpPr>
        <dsp:cNvPr id="0" name=""/>
        <dsp:cNvSpPr/>
      </dsp:nvSpPr>
      <dsp:spPr>
        <a:xfrm>
          <a:off x="0" y="126741"/>
          <a:ext cx="9144000" cy="827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5.2</a:t>
          </a:r>
          <a:endParaRPr lang="es-C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1. Porcentaje de casos resueltos de la lista de espera de intervenciones quirúrgicas electivas mayores y menores, según meta definida para cada Servicio de Salud. 	</a:t>
          </a:r>
          <a:endParaRPr lang="es-CL" sz="1800" kern="1200" dirty="0"/>
        </a:p>
      </dsp:txBody>
      <dsp:txXfrm>
        <a:off x="40375" y="167116"/>
        <a:ext cx="9063250" cy="746344"/>
      </dsp:txXfrm>
    </dsp:sp>
    <dsp:sp modelId="{307B6557-7B7A-474F-812A-D82132C07508}">
      <dsp:nvSpPr>
        <dsp:cNvPr id="0" name=""/>
        <dsp:cNvSpPr/>
      </dsp:nvSpPr>
      <dsp:spPr>
        <a:xfrm>
          <a:off x="0" y="1209202"/>
          <a:ext cx="9144000" cy="68339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Indicador afectado por Pandemia, se evaluara de manera ajustada según metas y cálculo del 2 corte, con ajustes a tabla de sensibilidad.</a:t>
          </a:r>
          <a:endParaRPr lang="es-CL" sz="1400" kern="1200" dirty="0"/>
        </a:p>
      </dsp:txBody>
      <dsp:txXfrm>
        <a:off x="33361" y="1242563"/>
        <a:ext cx="9077278" cy="61667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56A75-BD04-4268-86D9-B9846C25F45C}">
      <dsp:nvSpPr>
        <dsp:cNvPr id="0" name=""/>
        <dsp:cNvSpPr/>
      </dsp:nvSpPr>
      <dsp:spPr>
        <a:xfrm>
          <a:off x="763029" y="0"/>
          <a:ext cx="8647670" cy="157067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4A70B-0645-4E34-81BF-66DD5E732E39}">
      <dsp:nvSpPr>
        <dsp:cNvPr id="0" name=""/>
        <dsp:cNvSpPr/>
      </dsp:nvSpPr>
      <dsp:spPr>
        <a:xfrm>
          <a:off x="797927" y="471201"/>
          <a:ext cx="4164870" cy="6282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3.-Resolución del 100,0% de casos SENAME según la meta definida para SS. (Según segundo Corte)</a:t>
          </a:r>
          <a:endParaRPr lang="es-CL" sz="1500" kern="1200" dirty="0"/>
        </a:p>
      </dsp:txBody>
      <dsp:txXfrm>
        <a:off x="828597" y="501871"/>
        <a:ext cx="4103530" cy="566929"/>
      </dsp:txXfrm>
    </dsp:sp>
    <dsp:sp modelId="{54DB071E-9006-42D7-91E0-9778710CBD0A}">
      <dsp:nvSpPr>
        <dsp:cNvPr id="0" name=""/>
        <dsp:cNvSpPr/>
      </dsp:nvSpPr>
      <dsp:spPr>
        <a:xfrm>
          <a:off x="5210931" y="471201"/>
          <a:ext cx="4164870" cy="6282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smtClean="0"/>
            <a:t>Sin casos a resolver</a:t>
          </a:r>
          <a:endParaRPr lang="es-CL" sz="1500" kern="1200"/>
        </a:p>
      </dsp:txBody>
      <dsp:txXfrm>
        <a:off x="5241601" y="501871"/>
        <a:ext cx="4103530" cy="56692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4A7DC-F6BB-4037-A2C9-A9E51282BB1D}">
      <dsp:nvSpPr>
        <dsp:cNvPr id="0" name=""/>
        <dsp:cNvSpPr/>
      </dsp:nvSpPr>
      <dsp:spPr>
        <a:xfrm>
          <a:off x="727195" y="0"/>
          <a:ext cx="8241544" cy="247623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3DA3C-FF57-4792-B54E-1E9587576957}">
      <dsp:nvSpPr>
        <dsp:cNvPr id="0" name=""/>
        <dsp:cNvSpPr/>
      </dsp:nvSpPr>
      <dsp:spPr>
        <a:xfrm>
          <a:off x="4852" y="742869"/>
          <a:ext cx="2334031" cy="990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smtClean="0"/>
            <a:t>4.-Resolución del 45,0% del universo total de usuarios PRAIS primera generación con fecha de ingreso igual o anterior al 30 de junio de 2020. Con ajustes a tabla de sensibilidad.</a:t>
          </a:r>
          <a:endParaRPr lang="es-CL" sz="1100" kern="1200"/>
        </a:p>
      </dsp:txBody>
      <dsp:txXfrm>
        <a:off x="53204" y="791221"/>
        <a:ext cx="2237327" cy="893788"/>
      </dsp:txXfrm>
    </dsp:sp>
    <dsp:sp modelId="{3FB1FA30-4D48-4263-B304-BB665F14972E}">
      <dsp:nvSpPr>
        <dsp:cNvPr id="0" name=""/>
        <dsp:cNvSpPr/>
      </dsp:nvSpPr>
      <dsp:spPr>
        <a:xfrm>
          <a:off x="2455585" y="742869"/>
          <a:ext cx="2334031" cy="990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smtClean="0"/>
            <a:t>Total casos a resolver=  112</a:t>
          </a:r>
          <a:endParaRPr lang="es-CL" sz="1100" kern="1200"/>
        </a:p>
      </dsp:txBody>
      <dsp:txXfrm>
        <a:off x="2503937" y="791221"/>
        <a:ext cx="2237327" cy="893788"/>
      </dsp:txXfrm>
    </dsp:sp>
    <dsp:sp modelId="{DBE81738-40BE-4763-8340-420B1D7123EB}">
      <dsp:nvSpPr>
        <dsp:cNvPr id="0" name=""/>
        <dsp:cNvSpPr/>
      </dsp:nvSpPr>
      <dsp:spPr>
        <a:xfrm>
          <a:off x="4906318" y="742869"/>
          <a:ext cx="2334031" cy="990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smtClean="0"/>
            <a:t>45% = 50 casos (para resolver al corte)</a:t>
          </a:r>
          <a:endParaRPr lang="es-CL" sz="1100" kern="1200"/>
        </a:p>
      </dsp:txBody>
      <dsp:txXfrm>
        <a:off x="4954670" y="791221"/>
        <a:ext cx="2237327" cy="893788"/>
      </dsp:txXfrm>
    </dsp:sp>
    <dsp:sp modelId="{64F87652-E570-4972-86E9-41D7B4D07CA2}">
      <dsp:nvSpPr>
        <dsp:cNvPr id="0" name=""/>
        <dsp:cNvSpPr/>
      </dsp:nvSpPr>
      <dsp:spPr>
        <a:xfrm>
          <a:off x="7357051" y="742869"/>
          <a:ext cx="2334031" cy="990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smtClean="0"/>
            <a:t>Resolución a Septiembre 2021 = 73 Casos </a:t>
          </a:r>
          <a:endParaRPr lang="es-CL" sz="1100" kern="1200"/>
        </a:p>
      </dsp:txBody>
      <dsp:txXfrm>
        <a:off x="7405403" y="791221"/>
        <a:ext cx="2237327" cy="893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DEEE8-C7DE-438B-97D0-7BE63FDB65ED}">
      <dsp:nvSpPr>
        <dsp:cNvPr id="0" name=""/>
        <dsp:cNvSpPr/>
      </dsp:nvSpPr>
      <dsp:spPr>
        <a:xfrm>
          <a:off x="1738186" y="0"/>
          <a:ext cx="5585264" cy="13984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>
              <a:solidFill>
                <a:schemeClr val="tx1"/>
              </a:solidFill>
            </a:rPr>
            <a:t>COMGES 4</a:t>
          </a:r>
          <a:r>
            <a:rPr lang="es-CL" sz="2100" kern="1200" dirty="0" smtClean="0">
              <a:solidFill>
                <a:schemeClr val="tx1"/>
              </a:solidFill>
            </a:rPr>
            <a:t/>
          </a:r>
          <a:br>
            <a:rPr lang="es-CL" sz="2100" kern="1200" dirty="0" smtClean="0">
              <a:solidFill>
                <a:schemeClr val="tx1"/>
              </a:solidFill>
            </a:rPr>
          </a:br>
          <a:r>
            <a:rPr lang="es-CL" sz="2100" b="1" kern="1200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sz="2100" kern="1200" dirty="0" smtClean="0"/>
            <a:t/>
          </a:r>
          <a:br>
            <a:rPr lang="es-CL" sz="2100" kern="1200" dirty="0" smtClean="0"/>
          </a:br>
          <a:endParaRPr lang="es-CL" sz="2100" kern="1200" dirty="0"/>
        </a:p>
      </dsp:txBody>
      <dsp:txXfrm>
        <a:off x="1806451" y="68265"/>
        <a:ext cx="5448734" cy="12618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00D31-88F6-4F8B-AFB9-B6C7A1B661C5}">
      <dsp:nvSpPr>
        <dsp:cNvPr id="0" name=""/>
        <dsp:cNvSpPr/>
      </dsp:nvSpPr>
      <dsp:spPr>
        <a:xfrm>
          <a:off x="3920" y="68671"/>
          <a:ext cx="1714179" cy="204094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/>
            <a:t>4.1.1 Resolución del 25% de su universo total al 31 de diciembre de 2019. </a:t>
          </a:r>
          <a:endParaRPr lang="es-CL" sz="1800" b="1" kern="1200" dirty="0"/>
        </a:p>
      </dsp:txBody>
      <dsp:txXfrm>
        <a:off x="54127" y="118878"/>
        <a:ext cx="1613765" cy="1940531"/>
      </dsp:txXfrm>
    </dsp:sp>
    <dsp:sp modelId="{31000691-CF72-4F82-ABC2-1A190F0B226C}">
      <dsp:nvSpPr>
        <dsp:cNvPr id="0" name=""/>
        <dsp:cNvSpPr/>
      </dsp:nvSpPr>
      <dsp:spPr>
        <a:xfrm>
          <a:off x="1889518" y="876586"/>
          <a:ext cx="363406" cy="425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1889518" y="961609"/>
        <a:ext cx="254384" cy="255070"/>
      </dsp:txXfrm>
    </dsp:sp>
    <dsp:sp modelId="{2BB7C5EF-7040-4AF8-BA5D-A3F5F2CE9EE8}">
      <dsp:nvSpPr>
        <dsp:cNvPr id="0" name=""/>
        <dsp:cNvSpPr/>
      </dsp:nvSpPr>
      <dsp:spPr>
        <a:xfrm>
          <a:off x="2403772" y="68671"/>
          <a:ext cx="1714179" cy="204094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184212"/>
            <a:satOff val="-8053"/>
            <a:lumOff val="21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100% = 1703 casos a resolver a diciembre </a:t>
          </a:r>
          <a:endParaRPr lang="es-CL" sz="1800" kern="1200" dirty="0"/>
        </a:p>
      </dsp:txBody>
      <dsp:txXfrm>
        <a:off x="2453979" y="118878"/>
        <a:ext cx="1613765" cy="1940531"/>
      </dsp:txXfrm>
    </dsp:sp>
    <dsp:sp modelId="{AD9D1D3D-D4D9-4992-966D-4336440BD988}">
      <dsp:nvSpPr>
        <dsp:cNvPr id="0" name=""/>
        <dsp:cNvSpPr/>
      </dsp:nvSpPr>
      <dsp:spPr>
        <a:xfrm>
          <a:off x="4289370" y="876586"/>
          <a:ext cx="363406" cy="425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253246"/>
            <a:satOff val="-10115"/>
            <a:lumOff val="234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4289370" y="961609"/>
        <a:ext cx="254384" cy="255070"/>
      </dsp:txXfrm>
    </dsp:sp>
    <dsp:sp modelId="{75E3ABA0-B6B2-4370-AE18-956B6BCD7372}">
      <dsp:nvSpPr>
        <dsp:cNvPr id="0" name=""/>
        <dsp:cNvSpPr/>
      </dsp:nvSpPr>
      <dsp:spPr>
        <a:xfrm>
          <a:off x="4803624" y="68671"/>
          <a:ext cx="1714179" cy="204094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25% = 425 casos (para resolver al corte)</a:t>
          </a:r>
          <a:endParaRPr lang="es-CL" sz="1800" kern="1200" dirty="0"/>
        </a:p>
      </dsp:txBody>
      <dsp:txXfrm>
        <a:off x="4853831" y="118878"/>
        <a:ext cx="1613765" cy="1940531"/>
      </dsp:txXfrm>
    </dsp:sp>
    <dsp:sp modelId="{C333B4AD-2C93-4832-A89D-BCFA71C76861}">
      <dsp:nvSpPr>
        <dsp:cNvPr id="0" name=""/>
        <dsp:cNvSpPr/>
      </dsp:nvSpPr>
      <dsp:spPr>
        <a:xfrm>
          <a:off x="6689222" y="876586"/>
          <a:ext cx="363406" cy="425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253246"/>
            <a:satOff val="-10115"/>
            <a:lumOff val="234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6689222" y="961609"/>
        <a:ext cx="254384" cy="255070"/>
      </dsp:txXfrm>
    </dsp:sp>
    <dsp:sp modelId="{D9300022-EB91-464B-B179-54406176D7B0}">
      <dsp:nvSpPr>
        <dsp:cNvPr id="0" name=""/>
        <dsp:cNvSpPr/>
      </dsp:nvSpPr>
      <dsp:spPr>
        <a:xfrm>
          <a:off x="7203476" y="68671"/>
          <a:ext cx="1714179" cy="204094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184212"/>
            <a:satOff val="-8053"/>
            <a:lumOff val="21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Resolución a Septiembre 2021 = 1445 Casos (Corresponde a un 84,8 %)</a:t>
          </a:r>
          <a:endParaRPr lang="es-CL" sz="1800" kern="1200" dirty="0"/>
        </a:p>
      </dsp:txBody>
      <dsp:txXfrm>
        <a:off x="7253683" y="118878"/>
        <a:ext cx="1613765" cy="19405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DEEE8-C7DE-438B-97D0-7BE63FDB65ED}">
      <dsp:nvSpPr>
        <dsp:cNvPr id="0" name=""/>
        <dsp:cNvSpPr/>
      </dsp:nvSpPr>
      <dsp:spPr>
        <a:xfrm>
          <a:off x="1779367" y="0"/>
          <a:ext cx="5585264" cy="13984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b="1" kern="1200" dirty="0" smtClean="0">
              <a:solidFill>
                <a:schemeClr val="tx1"/>
              </a:solidFill>
            </a:rPr>
            <a:t>COMGES 4</a:t>
          </a:r>
          <a:r>
            <a:rPr lang="es-CL" sz="2100" kern="1200" dirty="0" smtClean="0">
              <a:solidFill>
                <a:schemeClr val="tx1"/>
              </a:solidFill>
            </a:rPr>
            <a:t/>
          </a:r>
          <a:br>
            <a:rPr lang="es-CL" sz="2100" kern="1200" dirty="0" smtClean="0">
              <a:solidFill>
                <a:schemeClr val="tx1"/>
              </a:solidFill>
            </a:rPr>
          </a:br>
          <a:r>
            <a:rPr lang="es-CL" sz="2100" b="1" kern="1200" dirty="0" smtClean="0">
              <a:solidFill>
                <a:schemeClr val="tx1"/>
              </a:solidFill>
            </a:rPr>
            <a:t>“REDUCCION DE LOS TIEMPOS DE ESPERA PARA CONSULTA NUEVA DE ESPECIALIDAD MÉDICA”</a:t>
          </a:r>
          <a:r>
            <a:rPr lang="es-CL" sz="2100" kern="1200" dirty="0" smtClean="0"/>
            <a:t/>
          </a:r>
          <a:br>
            <a:rPr lang="es-CL" sz="2100" kern="1200" dirty="0" smtClean="0"/>
          </a:br>
          <a:endParaRPr lang="es-CL" sz="2100" kern="1200" dirty="0"/>
        </a:p>
      </dsp:txBody>
      <dsp:txXfrm>
        <a:off x="1847632" y="68265"/>
        <a:ext cx="5448734" cy="12618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00D31-88F6-4F8B-AFB9-B6C7A1B661C5}">
      <dsp:nvSpPr>
        <dsp:cNvPr id="0" name=""/>
        <dsp:cNvSpPr/>
      </dsp:nvSpPr>
      <dsp:spPr>
        <a:xfrm>
          <a:off x="3920" y="20460"/>
          <a:ext cx="1714179" cy="2137368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4.1.2 Resolución del 100% de personas con fecha de ingreso igual y anterior al 31 de diciembre de 2018</a:t>
          </a:r>
          <a:endParaRPr lang="es-CL" sz="1700" b="1" kern="1200" dirty="0"/>
        </a:p>
      </dsp:txBody>
      <dsp:txXfrm>
        <a:off x="54127" y="70667"/>
        <a:ext cx="1613765" cy="2036954"/>
      </dsp:txXfrm>
    </dsp:sp>
    <dsp:sp modelId="{31000691-CF72-4F82-ABC2-1A190F0B226C}">
      <dsp:nvSpPr>
        <dsp:cNvPr id="0" name=""/>
        <dsp:cNvSpPr/>
      </dsp:nvSpPr>
      <dsp:spPr>
        <a:xfrm rot="21570395">
          <a:off x="1883334" y="866273"/>
          <a:ext cx="350321" cy="425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1883336" y="951749"/>
        <a:ext cx="245225" cy="255070"/>
      </dsp:txXfrm>
    </dsp:sp>
    <dsp:sp modelId="{2BB7C5EF-7040-4AF8-BA5D-A3F5F2CE9EE8}">
      <dsp:nvSpPr>
        <dsp:cNvPr id="0" name=""/>
        <dsp:cNvSpPr/>
      </dsp:nvSpPr>
      <dsp:spPr>
        <a:xfrm>
          <a:off x="2379060" y="5"/>
          <a:ext cx="1714179" cy="2137368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smtClean="0"/>
            <a:t>100% = 22 casos a resolver</a:t>
          </a:r>
          <a:endParaRPr lang="es-CL" sz="1700" kern="1200" dirty="0"/>
        </a:p>
      </dsp:txBody>
      <dsp:txXfrm>
        <a:off x="2429267" y="50212"/>
        <a:ext cx="1613765" cy="2036954"/>
      </dsp:txXfrm>
    </dsp:sp>
    <dsp:sp modelId="{AD9D1D3D-D4D9-4992-966D-4336440BD988}">
      <dsp:nvSpPr>
        <dsp:cNvPr id="0" name=""/>
        <dsp:cNvSpPr/>
      </dsp:nvSpPr>
      <dsp:spPr>
        <a:xfrm rot="29002">
          <a:off x="4270830" y="866448"/>
          <a:ext cx="376516" cy="425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4270832" y="950995"/>
        <a:ext cx="263561" cy="255070"/>
      </dsp:txXfrm>
    </dsp:sp>
    <dsp:sp modelId="{75E3ABA0-B6B2-4370-AE18-956B6BCD7372}">
      <dsp:nvSpPr>
        <dsp:cNvPr id="0" name=""/>
        <dsp:cNvSpPr/>
      </dsp:nvSpPr>
      <dsp:spPr>
        <a:xfrm>
          <a:off x="4803624" y="20460"/>
          <a:ext cx="1714179" cy="2137368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smtClean="0"/>
            <a:t>Resolución a Septiembre 2021 = 13 Casos</a:t>
          </a:r>
          <a:endParaRPr lang="es-CL" sz="1700" kern="1200" dirty="0"/>
        </a:p>
      </dsp:txBody>
      <dsp:txXfrm>
        <a:off x="4853831" y="70667"/>
        <a:ext cx="1613765" cy="2036954"/>
      </dsp:txXfrm>
    </dsp:sp>
    <dsp:sp modelId="{C333B4AD-2C93-4832-A89D-BCFA71C76861}">
      <dsp:nvSpPr>
        <dsp:cNvPr id="0" name=""/>
        <dsp:cNvSpPr/>
      </dsp:nvSpPr>
      <dsp:spPr>
        <a:xfrm>
          <a:off x="6689222" y="876586"/>
          <a:ext cx="363406" cy="425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6689222" y="961609"/>
        <a:ext cx="254384" cy="255070"/>
      </dsp:txXfrm>
    </dsp:sp>
    <dsp:sp modelId="{D9300022-EB91-464B-B179-54406176D7B0}">
      <dsp:nvSpPr>
        <dsp:cNvPr id="0" name=""/>
        <dsp:cNvSpPr/>
      </dsp:nvSpPr>
      <dsp:spPr>
        <a:xfrm>
          <a:off x="7203476" y="20460"/>
          <a:ext cx="1714179" cy="2137368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Pendientes  = 9 casos </a:t>
          </a:r>
          <a:endParaRPr lang="es-CL" sz="1700" kern="1200" dirty="0"/>
        </a:p>
      </dsp:txBody>
      <dsp:txXfrm>
        <a:off x="7253683" y="70667"/>
        <a:ext cx="1613765" cy="2036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56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385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59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7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33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02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6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103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862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276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48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78CFB-CF65-4692-A3FA-BADA5A2FF0DA}" type="datetimeFigureOut">
              <a:rPr lang="es-CL" smtClean="0"/>
              <a:t>26-10-2021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1231-9252-4A51-AB04-C5F2CF72A6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71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Layout" Target="../diagrams/layout24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diagramData" Target="../diagrams/data24.xml"/><Relationship Id="rId17" Type="http://schemas.openxmlformats.org/officeDocument/2006/relationships/image" Target="../media/image2.png"/><Relationship Id="rId2" Type="http://schemas.openxmlformats.org/officeDocument/2006/relationships/diagramData" Target="../diagrams/data22.xml"/><Relationship Id="rId16" Type="http://schemas.microsoft.com/office/2007/relationships/diagramDrawing" Target="../diagrams/drawing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5" Type="http://schemas.openxmlformats.org/officeDocument/2006/relationships/diagramColors" Target="../diagrams/colors24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Relationship Id="rId14" Type="http://schemas.openxmlformats.org/officeDocument/2006/relationships/diagramQuickStyle" Target="../diagrams/quickStyle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13" Type="http://schemas.openxmlformats.org/officeDocument/2006/relationships/diagramLayout" Target="../diagrams/layout27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12" Type="http://schemas.openxmlformats.org/officeDocument/2006/relationships/diagramData" Target="../diagrams/data27.xml"/><Relationship Id="rId17" Type="http://schemas.openxmlformats.org/officeDocument/2006/relationships/image" Target="../media/image2.png"/><Relationship Id="rId2" Type="http://schemas.openxmlformats.org/officeDocument/2006/relationships/diagramData" Target="../diagrams/data25.xml"/><Relationship Id="rId16" Type="http://schemas.microsoft.com/office/2007/relationships/diagramDrawing" Target="../diagrams/drawing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5" Type="http://schemas.openxmlformats.org/officeDocument/2006/relationships/diagramColors" Target="../diagrams/colors27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diagramQuickStyle" Target="../diagrams/quickStyle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2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image" Target="../media/image2.png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image" Target="../media/image2.png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18" Type="http://schemas.openxmlformats.org/officeDocument/2006/relationships/diagramLayout" Target="../diagrams/layout17.xml"/><Relationship Id="rId3" Type="http://schemas.openxmlformats.org/officeDocument/2006/relationships/diagramLayout" Target="../diagrams/layout14.xml"/><Relationship Id="rId21" Type="http://schemas.microsoft.com/office/2007/relationships/diagramDrawing" Target="../diagrams/drawing17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diagramData" Target="../diagrams/data17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20" Type="http://schemas.openxmlformats.org/officeDocument/2006/relationships/diagramColors" Target="../diagrams/colors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19" Type="http://schemas.openxmlformats.org/officeDocument/2006/relationships/diagramQuickStyle" Target="../diagrams/quickStyle17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Relationship Id="rId2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image" Target="../media/image2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12" Type="http://schemas.openxmlformats.org/officeDocument/2006/relationships/image" Target="../media/image2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8670" y="3371293"/>
            <a:ext cx="9144000" cy="945334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Freestyle Script" panose="030804020302050B0404" pitchFamily="66" charset="0"/>
              </a:rPr>
              <a:t/>
            </a:r>
            <a:br>
              <a:rPr lang="es-CL" dirty="0" smtClean="0">
                <a:latin typeface="Freestyle Script" panose="030804020302050B0404" pitchFamily="66" charset="0"/>
              </a:rPr>
            </a:br>
            <a:r>
              <a:rPr lang="es-CL" dirty="0">
                <a:latin typeface="Freestyle Script" panose="030804020302050B0404" pitchFamily="66" charset="0"/>
              </a:rPr>
              <a:t/>
            </a:r>
            <a:br>
              <a:rPr lang="es-CL" dirty="0">
                <a:latin typeface="Freestyle Script" panose="030804020302050B0404" pitchFamily="66" charset="0"/>
              </a:rPr>
            </a:br>
            <a:r>
              <a:rPr lang="es-CL" sz="3600" dirty="0" smtClean="0">
                <a:latin typeface="Constantia" panose="02030602050306030303" pitchFamily="18" charset="0"/>
              </a:rPr>
              <a:t>COMGES </a:t>
            </a:r>
            <a:br>
              <a:rPr lang="es-CL" sz="3600" dirty="0" smtClean="0">
                <a:latin typeface="Constantia" panose="02030602050306030303" pitchFamily="18" charset="0"/>
              </a:rPr>
            </a:br>
            <a:r>
              <a:rPr lang="es-CL" sz="3600" dirty="0" smtClean="0">
                <a:latin typeface="Constantia" panose="02030602050306030303" pitchFamily="18" charset="0"/>
              </a:rPr>
              <a:t>TERCER CORTE</a:t>
            </a:r>
            <a:endParaRPr lang="es-CL" sz="3600" dirty="0">
              <a:latin typeface="Constantia" panose="0203060205030603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524" y="4508200"/>
            <a:ext cx="9144000" cy="1655762"/>
          </a:xfrm>
        </p:spPr>
        <p:txBody>
          <a:bodyPr>
            <a:normAutofit/>
          </a:bodyPr>
          <a:lstStyle/>
          <a:p>
            <a:r>
              <a:rPr lang="es-CL" sz="3200" dirty="0" smtClean="0">
                <a:latin typeface="Constantia" panose="02030602050306030303" pitchFamily="18" charset="0"/>
              </a:rPr>
              <a:t>REUNIÓN </a:t>
            </a:r>
            <a:r>
              <a:rPr lang="es-CL" sz="3200" dirty="0" smtClean="0">
                <a:latin typeface="Constantia" panose="02030602050306030303" pitchFamily="18" charset="0"/>
              </a:rPr>
              <a:t>COMITÉ </a:t>
            </a:r>
            <a:r>
              <a:rPr lang="es-CL" sz="3200" dirty="0" smtClean="0">
                <a:latin typeface="Constantia" panose="02030602050306030303" pitchFamily="18" charset="0"/>
              </a:rPr>
              <a:t>LE </a:t>
            </a:r>
          </a:p>
          <a:p>
            <a:r>
              <a:rPr lang="es-CL" sz="2000" dirty="0" smtClean="0">
                <a:latin typeface="Constantia" panose="02030602050306030303" pitchFamily="18" charset="0"/>
              </a:rPr>
              <a:t>26 </a:t>
            </a:r>
            <a:r>
              <a:rPr lang="es-CL" sz="2000" dirty="0" smtClean="0">
                <a:latin typeface="Constantia" panose="02030602050306030303" pitchFamily="18" charset="0"/>
              </a:rPr>
              <a:t>OCTUBRE DEL 2021</a:t>
            </a:r>
            <a:endParaRPr lang="es-CL" sz="2000" dirty="0">
              <a:latin typeface="Constantia" panose="02030602050306030303" pitchFamily="18" charset="0"/>
            </a:endParaRPr>
          </a:p>
          <a:p>
            <a:r>
              <a:rPr lang="es-CL" sz="2000" dirty="0" smtClean="0">
                <a:latin typeface="Constantia" panose="02030602050306030303" pitchFamily="18" charset="0"/>
              </a:rPr>
              <a:t>Dra. Sandra Jiménez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972" y="383149"/>
            <a:ext cx="2316681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03112102"/>
              </p:ext>
            </p:extLst>
          </p:nvPr>
        </p:nvGraphicFramePr>
        <p:xfrm>
          <a:off x="1437502" y="199810"/>
          <a:ext cx="9144000" cy="297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88414358"/>
              </p:ext>
            </p:extLst>
          </p:nvPr>
        </p:nvGraphicFramePr>
        <p:xfrm>
          <a:off x="930876" y="2431194"/>
          <a:ext cx="10437339" cy="195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15203970"/>
              </p:ext>
            </p:extLst>
          </p:nvPr>
        </p:nvGraphicFramePr>
        <p:xfrm>
          <a:off x="560173" y="4385578"/>
          <a:ext cx="11154032" cy="180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22498452"/>
              </p:ext>
            </p:extLst>
          </p:nvPr>
        </p:nvGraphicFramePr>
        <p:xfrm>
          <a:off x="1437502" y="199810"/>
          <a:ext cx="9144000" cy="297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983418750"/>
              </p:ext>
            </p:extLst>
          </p:nvPr>
        </p:nvGraphicFramePr>
        <p:xfrm>
          <a:off x="790833" y="2380735"/>
          <a:ext cx="10173730" cy="1570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340889691"/>
              </p:ext>
            </p:extLst>
          </p:nvPr>
        </p:nvGraphicFramePr>
        <p:xfrm>
          <a:off x="1268627" y="4020066"/>
          <a:ext cx="9695935" cy="247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6653" y="3428999"/>
            <a:ext cx="2347784" cy="1071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dirty="0" smtClean="0"/>
              <a:t>                                                    </a:t>
            </a:r>
            <a:r>
              <a:rPr lang="es-CL" sz="13500" i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Gracias</a:t>
            </a:r>
            <a:r>
              <a:rPr lang="es-CL" sz="13500" dirty="0" smtClean="0"/>
              <a:t> </a:t>
            </a:r>
            <a:endParaRPr lang="es-CL" sz="13500" dirty="0"/>
          </a:p>
        </p:txBody>
      </p:sp>
      <p:sp>
        <p:nvSpPr>
          <p:cNvPr id="2" name="AutoShape 2" descr="LE BOUQUET Tulipan Rojo | Falabella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89203599"/>
              </p:ext>
            </p:extLst>
          </p:nvPr>
        </p:nvGraphicFramePr>
        <p:xfrm>
          <a:off x="1400433" y="339768"/>
          <a:ext cx="9144000" cy="1398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26554534"/>
              </p:ext>
            </p:extLst>
          </p:nvPr>
        </p:nvGraphicFramePr>
        <p:xfrm>
          <a:off x="1437502" y="2382837"/>
          <a:ext cx="9144000" cy="297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35332584"/>
              </p:ext>
            </p:extLst>
          </p:nvPr>
        </p:nvGraphicFramePr>
        <p:xfrm>
          <a:off x="1548714" y="3752378"/>
          <a:ext cx="8921577" cy="2178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16330500"/>
              </p:ext>
            </p:extLst>
          </p:nvPr>
        </p:nvGraphicFramePr>
        <p:xfrm>
          <a:off x="1400433" y="576216"/>
          <a:ext cx="9144000" cy="1398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27857308"/>
              </p:ext>
            </p:extLst>
          </p:nvPr>
        </p:nvGraphicFramePr>
        <p:xfrm>
          <a:off x="1548714" y="1797951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98738880"/>
              </p:ext>
            </p:extLst>
          </p:nvPr>
        </p:nvGraphicFramePr>
        <p:xfrm>
          <a:off x="1400433" y="2846215"/>
          <a:ext cx="8921577" cy="2178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37122544"/>
              </p:ext>
            </p:extLst>
          </p:nvPr>
        </p:nvGraphicFramePr>
        <p:xfrm>
          <a:off x="1400433" y="100871"/>
          <a:ext cx="9144000" cy="1398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93852847"/>
              </p:ext>
            </p:extLst>
          </p:nvPr>
        </p:nvGraphicFramePr>
        <p:xfrm>
          <a:off x="1548714" y="1797951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51764591"/>
              </p:ext>
            </p:extLst>
          </p:nvPr>
        </p:nvGraphicFramePr>
        <p:xfrm>
          <a:off x="1548714" y="2508464"/>
          <a:ext cx="8921577" cy="2178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89203599"/>
              </p:ext>
            </p:extLst>
          </p:nvPr>
        </p:nvGraphicFramePr>
        <p:xfrm>
          <a:off x="1400433" y="339768"/>
          <a:ext cx="9144000" cy="1398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67829865"/>
              </p:ext>
            </p:extLst>
          </p:nvPr>
        </p:nvGraphicFramePr>
        <p:xfrm>
          <a:off x="1437502" y="2382837"/>
          <a:ext cx="9144000" cy="297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435009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557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73714" y="86541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76309104"/>
              </p:ext>
            </p:extLst>
          </p:nvPr>
        </p:nvGraphicFramePr>
        <p:xfrm>
          <a:off x="838200" y="140043"/>
          <a:ext cx="10515600" cy="1550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359582"/>
              </p:ext>
            </p:extLst>
          </p:nvPr>
        </p:nvGraphicFramePr>
        <p:xfrm>
          <a:off x="737287" y="4234227"/>
          <a:ext cx="10515600" cy="310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57606729"/>
              </p:ext>
            </p:extLst>
          </p:nvPr>
        </p:nvGraphicFramePr>
        <p:xfrm>
          <a:off x="774357" y="3393996"/>
          <a:ext cx="10668000" cy="84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97949345"/>
              </p:ext>
            </p:extLst>
          </p:nvPr>
        </p:nvGraphicFramePr>
        <p:xfrm>
          <a:off x="737287" y="1618730"/>
          <a:ext cx="10190204" cy="167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22298786"/>
              </p:ext>
            </p:extLst>
          </p:nvPr>
        </p:nvGraphicFramePr>
        <p:xfrm>
          <a:off x="1400433" y="339768"/>
          <a:ext cx="9144000" cy="1398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28535606"/>
              </p:ext>
            </p:extLst>
          </p:nvPr>
        </p:nvGraphicFramePr>
        <p:xfrm>
          <a:off x="1437502" y="2382837"/>
          <a:ext cx="9144000" cy="297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89354274"/>
              </p:ext>
            </p:extLst>
          </p:nvPr>
        </p:nvGraphicFramePr>
        <p:xfrm>
          <a:off x="1243914" y="263612"/>
          <a:ext cx="9811265" cy="295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32190356"/>
              </p:ext>
            </p:extLst>
          </p:nvPr>
        </p:nvGraphicFramePr>
        <p:xfrm>
          <a:off x="848498" y="3517558"/>
          <a:ext cx="10322010" cy="2331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50146" y="103016"/>
            <a:ext cx="791523" cy="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729</Words>
  <Application>Microsoft Office PowerPoint</Application>
  <PresentationFormat>Panorámica</PresentationFormat>
  <Paragraphs>65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Angsana New</vt:lpstr>
      <vt:lpstr>Arial</vt:lpstr>
      <vt:lpstr>Calibri</vt:lpstr>
      <vt:lpstr>Calibri Light</vt:lpstr>
      <vt:lpstr>Constantia</vt:lpstr>
      <vt:lpstr>Freestyle Script</vt:lpstr>
      <vt:lpstr>Tema de Office</vt:lpstr>
      <vt:lpstr>  COMGES  TERCER CORTE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COMGES  TERCER CORTE</dc:title>
  <dc:creator>Equipo: MXL60910ZS</dc:creator>
  <cp:lastModifiedBy>Equipo: MXL60910ZS</cp:lastModifiedBy>
  <cp:revision>17</cp:revision>
  <dcterms:created xsi:type="dcterms:W3CDTF">2021-10-25T15:05:30Z</dcterms:created>
  <dcterms:modified xsi:type="dcterms:W3CDTF">2021-10-26T17:46:07Z</dcterms:modified>
</cp:coreProperties>
</file>